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3" r:id="rId6"/>
    <p:sldMasterId id="2147483658" r:id="rId7"/>
    <p:sldMasterId id="2147483648" r:id="rId8"/>
    <p:sldMasterId id="2147483677" r:id="rId9"/>
    <p:sldMasterId id="2147483712" r:id="rId10"/>
  </p:sldMasterIdLst>
  <p:notesMasterIdLst>
    <p:notesMasterId r:id="rId33"/>
  </p:notesMasterIdLst>
  <p:handoutMasterIdLst>
    <p:handoutMasterId r:id="rId34"/>
  </p:handoutMasterIdLst>
  <p:sldIdLst>
    <p:sldId id="299" r:id="rId11"/>
    <p:sldId id="363" r:id="rId12"/>
    <p:sldId id="343" r:id="rId13"/>
    <p:sldId id="345" r:id="rId14"/>
    <p:sldId id="346" r:id="rId15"/>
    <p:sldId id="344" r:id="rId16"/>
    <p:sldId id="347" r:id="rId17"/>
    <p:sldId id="348" r:id="rId18"/>
    <p:sldId id="349" r:id="rId19"/>
    <p:sldId id="350" r:id="rId20"/>
    <p:sldId id="351" r:id="rId21"/>
    <p:sldId id="352" r:id="rId22"/>
    <p:sldId id="353" r:id="rId23"/>
    <p:sldId id="354" r:id="rId24"/>
    <p:sldId id="355" r:id="rId25"/>
    <p:sldId id="356" r:id="rId26"/>
    <p:sldId id="357" r:id="rId27"/>
    <p:sldId id="358" r:id="rId28"/>
    <p:sldId id="359" r:id="rId29"/>
    <p:sldId id="360" r:id="rId30"/>
    <p:sldId id="362" r:id="rId31"/>
    <p:sldId id="36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C067E147-92A3-4025-A692-50947FB67A62}">
          <p14:sldIdLst/>
        </p14:section>
        <p14:section name="COL Covers" id="{C60E72D5-0126-464F-AD1D-90D8AE201072}">
          <p14:sldIdLst>
            <p14:sldId id="299"/>
            <p14:sldId id="363"/>
          </p14:sldIdLst>
        </p14:section>
        <p14:section name="COL: Content" id="{EA5EB87C-BF09-4E71-8317-503F941D8D52}">
          <p14:sldIdLst>
            <p14:sldId id="343"/>
            <p14:sldId id="345"/>
            <p14:sldId id="346"/>
            <p14:sldId id="344"/>
            <p14:sldId id="347"/>
            <p14:sldId id="348"/>
            <p14:sldId id="349"/>
            <p14:sldId id="350"/>
            <p14:sldId id="351"/>
            <p14:sldId id="352"/>
            <p14:sldId id="353"/>
            <p14:sldId id="354"/>
            <p14:sldId id="355"/>
            <p14:sldId id="356"/>
            <p14:sldId id="357"/>
            <p14:sldId id="358"/>
            <p14:sldId id="359"/>
            <p14:sldId id="360"/>
            <p14:sldId id="362"/>
            <p14:sldId id="361"/>
          </p14:sldIdLst>
        </p14:section>
      </p14:sectionLst>
    </p:ext>
    <p:ext uri="{EFAFB233-063F-42B5-8137-9DF3F51BA10A}">
      <p15:sldGuideLst xmlns:p15="http://schemas.microsoft.com/office/powerpoint/2012/main">
        <p15:guide id="2" pos="3840">
          <p15:clr>
            <a:srgbClr val="A4A3A4"/>
          </p15:clr>
        </p15:guide>
        <p15:guide id="3" orient="horz" pos="21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7E605F5-24A2-6B8F-229D-2A3E07457F47}" name="Avitabile, Amy      RTX" initials="AAR" userId="S::E21161113@adxuser.com::50035740-67fe-4f30-8d66-cf523957c7d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my Avitabile" initials="AA" lastIdx="1" clrIdx="0">
    <p:extLst>
      <p:ext uri="{19B8F6BF-5375-455C-9EA6-DF929625EA0E}">
        <p15:presenceInfo xmlns:p15="http://schemas.microsoft.com/office/powerpoint/2012/main" userId="S-1-5-21-1214440339-861567501-682003330-1365948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BEAA"/>
    <a:srgbClr val="EFB661"/>
    <a:srgbClr val="E6E6E6"/>
    <a:srgbClr val="908CC2"/>
    <a:srgbClr val="D9D9D6"/>
    <a:srgbClr val="B1B3B3"/>
    <a:srgbClr val="DFE0E0"/>
    <a:srgbClr val="F2F2F2"/>
    <a:srgbClr val="BFC1C2"/>
    <a:srgbClr val="6366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F8BF3E-7C5E-112B-F588-7ACB92525755}" v="2" dt="2025-03-12T17:24:13.309"/>
    <p1510:client id="{E45F279C-BACB-4675-85E2-6726E0D80F91}" v="268" dt="2025-03-12T13:24:40.368"/>
    <p1510:client id="{E9D1057D-7CD3-4F03-868D-27D061688D90}" v="188" dt="2025-03-12T17:21:09.699"/>
  </p1510:revLst>
</p1510:revInfo>
</file>

<file path=ppt/tableStyles.xml><?xml version="1.0" encoding="utf-8"?>
<a:tblStyleLst xmlns:a="http://schemas.openxmlformats.org/drawingml/2006/main" def="{3B4B98B0-60AC-42C2-AFA5-B58CD77FA1E5}">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11" autoAdjust="0"/>
    <p:restoredTop sz="94643"/>
  </p:normalViewPr>
  <p:slideViewPr>
    <p:cSldViewPr snapToGrid="0">
      <p:cViewPr varScale="1">
        <p:scale>
          <a:sx n="115" d="100"/>
          <a:sy n="115" d="100"/>
        </p:scale>
        <p:origin x="408" y="192"/>
      </p:cViewPr>
      <p:guideLst>
        <p:guide pos="3840"/>
        <p:guide orient="horz" pos="218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ableStyles" Target="tableStyles.xml"/><Relationship Id="rId21" Type="http://schemas.openxmlformats.org/officeDocument/2006/relationships/slide" Target="slides/slide11.xml"/><Relationship Id="rId34" Type="http://schemas.openxmlformats.org/officeDocument/2006/relationships/handoutMaster" Target="handoutMasters/handoutMaster1.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presProps" Target="presProps.xml"/><Relationship Id="rId10" Type="http://schemas.openxmlformats.org/officeDocument/2006/relationships/slideMaster" Target="slideMasters/slideMaster5.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commentAuthors" Target="commentAuthors.xml"/><Relationship Id="rId8" Type="http://schemas.openxmlformats.org/officeDocument/2006/relationships/slideMaster" Target="slideMasters/slideMaster3.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notesMaster" Target="notesMasters/notesMaster1.xml"/><Relationship Id="rId3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Slide Number Placeholder 12"/>
          <p:cNvSpPr>
            <a:spLocks noGrp="1"/>
          </p:cNvSpPr>
          <p:nvPr>
            <p:ph type="sldNum" sz="quarter" idx="3"/>
          </p:nvPr>
        </p:nvSpPr>
        <p:spPr>
          <a:xfrm>
            <a:off x="3886200" y="0"/>
            <a:ext cx="2514600" cy="458787"/>
          </a:xfrm>
          <a:prstGeom prst="rect">
            <a:avLst/>
          </a:prstGeom>
        </p:spPr>
        <p:txBody>
          <a:bodyPr vert="horz" lIns="0" tIns="0" rIns="0" bIns="0" rtlCol="0" anchor="b"/>
          <a:lstStyle>
            <a:lvl1pPr algn="r">
              <a:defRPr sz="1200"/>
            </a:lvl1pPr>
          </a:lstStyle>
          <a:p>
            <a:fld id="{138C58B0-FFE9-437E-B2CB-216DAFA841B5}" type="slidenum">
              <a:rPr lang="en-US" smtClean="0"/>
              <a:t>‹#›</a:t>
            </a:fld>
            <a:endParaRPr lang="en-US"/>
          </a:p>
        </p:txBody>
      </p:sp>
    </p:spTree>
    <p:extLst>
      <p:ext uri="{BB962C8B-B14F-4D97-AF65-F5344CB8AC3E}">
        <p14:creationId xmlns:p14="http://schemas.microsoft.com/office/powerpoint/2010/main" val="2414966732"/>
      </p:ext>
    </p:extLst>
  </p:cSld>
  <p:clrMap bg1="lt1" tx1="dk1" bg2="lt2" tx2="dk2" accent1="accent1" accent2="accent2" accent3="accent3" accent4="accent4" accent5="accent5" accent6="accent6" hlink="hlink" folHlink="folHlink"/>
  <p:hf hdr="0" dt="0"/>
  <p:extLst>
    <p:ext uri="{56416CCD-93CA-4268-BC5B-53C4BB910035}">
      <p15:sldGuideLst xmlns:p15="http://schemas.microsoft.com/office/powerpoint/2012/main">
        <p15:guide id="2" pos="288" userDrawn="1">
          <p15:clr>
            <a:srgbClr val="F26B43"/>
          </p15:clr>
        </p15:guide>
        <p15:guide id="3" pos="4032"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92624" y="692622"/>
            <a:ext cx="5517676" cy="310369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012556"/>
            <a:ext cx="5524500" cy="4094214"/>
          </a:xfrm>
          <a:prstGeom prst="rect">
            <a:avLst/>
          </a:prstGeom>
        </p:spPr>
        <p:txBody>
          <a:bodyPr vert="horz" lIns="0" tIns="0" rIns="0" bIns="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lide Number Placeholder 14"/>
          <p:cNvSpPr>
            <a:spLocks noGrp="1"/>
          </p:cNvSpPr>
          <p:nvPr>
            <p:ph type="sldNum" sz="quarter" idx="5"/>
          </p:nvPr>
        </p:nvSpPr>
        <p:spPr>
          <a:xfrm>
            <a:off x="3886200" y="9183"/>
            <a:ext cx="2324100" cy="458787"/>
          </a:xfrm>
          <a:prstGeom prst="rect">
            <a:avLst/>
          </a:prstGeom>
        </p:spPr>
        <p:txBody>
          <a:bodyPr vert="horz" lIns="0" tIns="0" rIns="0" bIns="0" rtlCol="0" anchor="b"/>
          <a:lstStyle>
            <a:lvl1pPr algn="r">
              <a:defRPr sz="1200"/>
            </a:lvl1pPr>
          </a:lstStyle>
          <a:p>
            <a:fld id="{56AF3A09-0EB5-429E-B7D0-FB28A7726D23}" type="slidenum">
              <a:rPr lang="en-US" smtClean="0"/>
              <a:t>‹#›</a:t>
            </a:fld>
            <a:endParaRPr lang="en-US"/>
          </a:p>
        </p:txBody>
      </p:sp>
    </p:spTree>
    <p:extLst>
      <p:ext uri="{BB962C8B-B14F-4D97-AF65-F5344CB8AC3E}">
        <p14:creationId xmlns:p14="http://schemas.microsoft.com/office/powerpoint/2010/main" val="2302219137"/>
      </p:ext>
    </p:extLst>
  </p:cSld>
  <p:clrMap bg1="lt1" tx1="dk1" bg2="lt2" tx2="dk2" accent1="accent1" accent2="accent2" accent3="accent3" accent4="accent4" accent5="accent5" accent6="accent6" hlink="hlink" folHlink="folHlink"/>
  <p:hf dt="0"/>
  <p:notesStyle>
    <a:lvl1pPr marL="115888" indent="-115888"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1pPr>
    <a:lvl2pPr marL="287338" indent="-117475"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2pPr>
    <a:lvl3pPr marL="457200" indent="-115888"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3pPr>
    <a:lvl4pPr marL="627063" indent="-115888"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4pPr>
    <a:lvl5pPr marL="860425" indent="-171450" algn="l" defTabSz="914400" rtl="0" eaLnBrk="1" latinLnBrk="0" hangingPunct="1">
      <a:spcBef>
        <a:spcPts val="200"/>
      </a:spcBef>
      <a:buFont typeface="Arial" panose="020B0604020202020204" pitchFamily="34" charset="0"/>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432" userDrawn="1">
          <p15:clr>
            <a:srgbClr val="F26B43"/>
          </p15:clr>
        </p15:guide>
        <p15:guide id="2" pos="3912"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2150" y="692150"/>
            <a:ext cx="5518150" cy="3103563"/>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fld id="{56AF3A09-0EB5-429E-B7D0-FB28A7726D23}" type="slidenum">
              <a:rPr lang="en-US" smtClean="0"/>
              <a:t>1</a:t>
            </a:fld>
            <a:endParaRPr lang="en-US"/>
          </a:p>
        </p:txBody>
      </p:sp>
    </p:spTree>
    <p:extLst>
      <p:ext uri="{BB962C8B-B14F-4D97-AF65-F5344CB8AC3E}">
        <p14:creationId xmlns:p14="http://schemas.microsoft.com/office/powerpoint/2010/main" val="4187568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2150" y="692150"/>
            <a:ext cx="5518150" cy="3103563"/>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5"/>
          </p:nvPr>
        </p:nvSpPr>
        <p:spPr/>
        <p:txBody>
          <a:bodyPr/>
          <a:lstStyle/>
          <a:p>
            <a:fld id="{56AF3A09-0EB5-429E-B7D0-FB28A7726D23}" type="slidenum">
              <a:rPr lang="en-US" smtClean="0"/>
              <a:t>3</a:t>
            </a:fld>
            <a:endParaRPr lang="en-US"/>
          </a:p>
        </p:txBody>
      </p:sp>
    </p:spTree>
    <p:extLst>
      <p:ext uri="{BB962C8B-B14F-4D97-AF65-F5344CB8AC3E}">
        <p14:creationId xmlns:p14="http://schemas.microsoft.com/office/powerpoint/2010/main" val="3036179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4.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6.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94944" y="466347"/>
            <a:ext cx="10811256" cy="676653"/>
          </a:xfrm>
          <a:prstGeom prst="rect">
            <a:avLst/>
          </a:prstGeom>
        </p:spPr>
        <p:txBody>
          <a:bodyPr/>
          <a:lstStyle>
            <a:lvl1pPr>
              <a:lnSpc>
                <a:spcPct val="80000"/>
              </a:lnSpc>
              <a:defRPr/>
            </a:lvl1pPr>
          </a:lstStyle>
          <a:p>
            <a:r>
              <a:rPr lang="en-US"/>
              <a:t>Title. 32 pt. black. Bold. Sentence case. Two lines max.</a:t>
            </a:r>
          </a:p>
        </p:txBody>
      </p:sp>
      <p:sp>
        <p:nvSpPr>
          <p:cNvPr id="3" name="Footer Placeholder 4">
            <a:extLst>
              <a:ext uri="{FF2B5EF4-FFF2-40B4-BE49-F238E27FC236}">
                <a16:creationId xmlns:a16="http://schemas.microsoft.com/office/drawing/2014/main" id="{FE5F66BD-B24D-66F9-E108-0EEBA425F883}"/>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183621168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1" name="Body 1"/>
          <p:cNvSpPr>
            <a:spLocks noGrp="1"/>
          </p:cNvSpPr>
          <p:nvPr>
            <p:ph type="body" sz="quarter" idx="13" hasCustomPrompt="1"/>
          </p:nvPr>
        </p:nvSpPr>
        <p:spPr>
          <a:xfrm>
            <a:off x="696433" y="2294021"/>
            <a:ext cx="5247167" cy="3497178"/>
          </a:xfrm>
          <a:noFill/>
        </p:spPr>
        <p:txBody>
          <a:bodyPr rIns="182880"/>
          <a:lstStyle>
            <a:lvl1pPr marL="219456" indent="-219456" algn="l" defTabSz="914400" rtl="0" eaLnBrk="1" latinLnBrk="0" hangingPunct="1">
              <a:lnSpc>
                <a:spcPct val="100000"/>
              </a:lnSpc>
              <a:spcBef>
                <a:spcPts val="0"/>
              </a:spcBef>
              <a:spcAft>
                <a:spcPts val="600"/>
              </a:spcAft>
              <a:buClrTx/>
              <a:buFont typeface="Arial" panose="020B0604020202020204" pitchFamily="34" charset="0"/>
              <a:defRPr lang="en-US" sz="1800" kern="1200" baseline="0" dirty="0" smtClean="0">
                <a:solidFill>
                  <a:schemeClr val="tx1"/>
                </a:solidFill>
                <a:latin typeface="+mn-lt"/>
                <a:ea typeface="+mn-ea"/>
                <a:cs typeface="+mn-cs"/>
              </a:defRPr>
            </a:lvl1pPr>
            <a:lvl2pPr marL="438150" indent="-204788" algn="l" defTabSz="914400" rtl="0" eaLnBrk="1" latinLnBrk="0" hangingPunct="1">
              <a:lnSpc>
                <a:spcPct val="100000"/>
              </a:lnSpc>
              <a:spcBef>
                <a:spcPts val="0"/>
              </a:spcBef>
              <a:spcAft>
                <a:spcPts val="600"/>
              </a:spcAft>
              <a:buClrTx/>
              <a:buFont typeface="Arial" panose="020B0604020202020204" pitchFamily="34" charset="0"/>
              <a:defRPr lang="en-US" sz="1800" kern="1200" dirty="0" smtClean="0">
                <a:solidFill>
                  <a:schemeClr val="tx1"/>
                </a:solidFill>
                <a:latin typeface="+mn-lt"/>
                <a:ea typeface="+mn-ea"/>
                <a:cs typeface="+mn-cs"/>
              </a:defRPr>
            </a:lvl2pPr>
            <a:lvl3pPr marL="690563" indent="-233363" algn="l" defTabSz="914400" rtl="0" eaLnBrk="1" latinLnBrk="0" hangingPunct="1">
              <a:lnSpc>
                <a:spcPct val="100000"/>
              </a:lnSpc>
              <a:spcBef>
                <a:spcPts val="0"/>
              </a:spcBef>
              <a:spcAft>
                <a:spcPts val="600"/>
              </a:spcAft>
              <a:buClrTx/>
              <a:buFont typeface="Arial" panose="020B0604020202020204" pitchFamily="34" charset="0"/>
              <a:defRPr lang="en-US" sz="1800" kern="1200" dirty="0" smtClean="0">
                <a:solidFill>
                  <a:schemeClr val="tx1"/>
                </a:solidFill>
                <a:latin typeface="+mn-lt"/>
                <a:ea typeface="+mn-ea"/>
                <a:cs typeface="+mn-cs"/>
              </a:defRPr>
            </a:lvl3pPr>
            <a:lvl4pPr marL="914400" indent="-223838" algn="l" defTabSz="914400" rtl="0" eaLnBrk="1" latinLnBrk="0" hangingPunct="1">
              <a:lnSpc>
                <a:spcPct val="100000"/>
              </a:lnSpc>
              <a:spcBef>
                <a:spcPts val="0"/>
              </a:spcBef>
              <a:spcAft>
                <a:spcPts val="600"/>
              </a:spcAft>
              <a:buClrTx/>
              <a:buFont typeface="Arial" panose="020B0604020202020204" pitchFamily="34" charset="0"/>
              <a:defRPr lang="en-US" sz="1800" kern="1200" dirty="0" smtClean="0">
                <a:solidFill>
                  <a:schemeClr val="tx1"/>
                </a:solidFill>
                <a:latin typeface="+mn-lt"/>
                <a:ea typeface="+mn-ea"/>
                <a:cs typeface="+mn-cs"/>
              </a:defRPr>
            </a:lvl4pPr>
            <a:lvl5pPr marL="1147763" indent="-233363" algn="l" defTabSz="914400" rtl="0" eaLnBrk="1" latinLnBrk="0" hangingPunct="1">
              <a:lnSpc>
                <a:spcPct val="100000"/>
              </a:lnSpc>
              <a:spcBef>
                <a:spcPts val="0"/>
              </a:spcBef>
              <a:spcAft>
                <a:spcPts val="600"/>
              </a:spcAft>
              <a:buClrTx/>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12" name="Text Placeholder 2"/>
          <p:cNvSpPr>
            <a:spLocks noGrp="1"/>
          </p:cNvSpPr>
          <p:nvPr>
            <p:ph type="body" sz="quarter" idx="21" hasCustomPrompt="1"/>
          </p:nvPr>
        </p:nvSpPr>
        <p:spPr>
          <a:xfrm>
            <a:off x="695325" y="1572733"/>
            <a:ext cx="5248274"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latin typeface="+mj-lt"/>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black. Bold. Sentence case. </a:t>
            </a:r>
          </a:p>
        </p:txBody>
      </p:sp>
      <p:sp>
        <p:nvSpPr>
          <p:cNvPr id="14" name="Text Placeholder 2"/>
          <p:cNvSpPr>
            <a:spLocks noGrp="1"/>
          </p:cNvSpPr>
          <p:nvPr>
            <p:ph type="body" sz="quarter" idx="22" hasCustomPrompt="1"/>
          </p:nvPr>
        </p:nvSpPr>
        <p:spPr>
          <a:xfrm>
            <a:off x="6248401" y="1572733"/>
            <a:ext cx="5248274" cy="341632"/>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latin typeface="+mj-lt"/>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black. Bold. Sentence case. </a:t>
            </a:r>
          </a:p>
        </p:txBody>
      </p:sp>
      <p:sp>
        <p:nvSpPr>
          <p:cNvPr id="15" name="Title 5"/>
          <p:cNvSpPr>
            <a:spLocks noGrp="1"/>
          </p:cNvSpPr>
          <p:nvPr>
            <p:ph type="title" hasCustomPrompt="1"/>
          </p:nvPr>
        </p:nvSpPr>
        <p:spPr>
          <a:xfrm>
            <a:off x="694944" y="466347"/>
            <a:ext cx="10811256" cy="676653"/>
          </a:xfrm>
          <a:prstGeom prst="rect">
            <a:avLst/>
          </a:prstGeom>
        </p:spPr>
        <p:txBody>
          <a:bodyPr/>
          <a:lstStyle>
            <a:lvl1pPr>
              <a:lnSpc>
                <a:spcPct val="80000"/>
              </a:lnSpc>
              <a:defRPr/>
            </a:lvl1pPr>
          </a:lstStyle>
          <a:p>
            <a:r>
              <a:rPr lang="en-US"/>
              <a:t>Title. 32 pt. black. Bold. Sentence case. Two lines max.</a:t>
            </a:r>
          </a:p>
        </p:txBody>
      </p:sp>
      <p:sp>
        <p:nvSpPr>
          <p:cNvPr id="2" name="Body 1">
            <a:extLst>
              <a:ext uri="{FF2B5EF4-FFF2-40B4-BE49-F238E27FC236}">
                <a16:creationId xmlns:a16="http://schemas.microsoft.com/office/drawing/2014/main" id="{CBE0B946-A5C4-9B05-3ADE-B4FE96232286}"/>
              </a:ext>
            </a:extLst>
          </p:cNvPr>
          <p:cNvSpPr>
            <a:spLocks noGrp="1"/>
          </p:cNvSpPr>
          <p:nvPr>
            <p:ph type="body" sz="quarter" idx="23" hasCustomPrompt="1"/>
          </p:nvPr>
        </p:nvSpPr>
        <p:spPr>
          <a:xfrm>
            <a:off x="6248400" y="2294021"/>
            <a:ext cx="5247167" cy="3497178"/>
          </a:xfrm>
          <a:noFill/>
        </p:spPr>
        <p:txBody>
          <a:bodyPr rIns="182880"/>
          <a:lstStyle>
            <a:lvl1pPr marL="219456" indent="-219456" algn="l" defTabSz="914400" rtl="0" eaLnBrk="1" latinLnBrk="0" hangingPunct="1">
              <a:lnSpc>
                <a:spcPct val="100000"/>
              </a:lnSpc>
              <a:spcBef>
                <a:spcPts val="0"/>
              </a:spcBef>
              <a:spcAft>
                <a:spcPts val="600"/>
              </a:spcAft>
              <a:buClrTx/>
              <a:buFont typeface="Arial" panose="020B0604020202020204" pitchFamily="34" charset="0"/>
              <a:defRPr lang="en-US" sz="1800" kern="1200" baseline="0" dirty="0" smtClean="0">
                <a:solidFill>
                  <a:schemeClr val="tx1"/>
                </a:solidFill>
                <a:latin typeface="+mn-lt"/>
                <a:ea typeface="+mn-ea"/>
                <a:cs typeface="+mn-cs"/>
              </a:defRPr>
            </a:lvl1pPr>
            <a:lvl2pPr marL="438150" indent="-204788" algn="l" defTabSz="914400" rtl="0" eaLnBrk="1" latinLnBrk="0" hangingPunct="1">
              <a:lnSpc>
                <a:spcPct val="100000"/>
              </a:lnSpc>
              <a:spcBef>
                <a:spcPts val="0"/>
              </a:spcBef>
              <a:spcAft>
                <a:spcPts val="600"/>
              </a:spcAft>
              <a:buClrTx/>
              <a:buFont typeface="Arial" panose="020B0604020202020204" pitchFamily="34" charset="0"/>
              <a:defRPr lang="en-US" sz="1800" kern="1200" dirty="0" smtClean="0">
                <a:solidFill>
                  <a:schemeClr val="tx1"/>
                </a:solidFill>
                <a:latin typeface="+mn-lt"/>
                <a:ea typeface="+mn-ea"/>
                <a:cs typeface="+mn-cs"/>
              </a:defRPr>
            </a:lvl2pPr>
            <a:lvl3pPr marL="690563" indent="-233363" algn="l" defTabSz="914400" rtl="0" eaLnBrk="1" latinLnBrk="0" hangingPunct="1">
              <a:lnSpc>
                <a:spcPct val="100000"/>
              </a:lnSpc>
              <a:spcBef>
                <a:spcPts val="0"/>
              </a:spcBef>
              <a:spcAft>
                <a:spcPts val="600"/>
              </a:spcAft>
              <a:buClrTx/>
              <a:buFont typeface="Arial" panose="020B0604020202020204" pitchFamily="34" charset="0"/>
              <a:defRPr lang="en-US" sz="1800" kern="1200" dirty="0" smtClean="0">
                <a:solidFill>
                  <a:schemeClr val="tx1"/>
                </a:solidFill>
                <a:latin typeface="+mn-lt"/>
                <a:ea typeface="+mn-ea"/>
                <a:cs typeface="+mn-cs"/>
              </a:defRPr>
            </a:lvl3pPr>
            <a:lvl4pPr marL="914400" indent="-223838" algn="l" defTabSz="914400" rtl="0" eaLnBrk="1" latinLnBrk="0" hangingPunct="1">
              <a:lnSpc>
                <a:spcPct val="100000"/>
              </a:lnSpc>
              <a:spcBef>
                <a:spcPts val="0"/>
              </a:spcBef>
              <a:spcAft>
                <a:spcPts val="600"/>
              </a:spcAft>
              <a:buClrTx/>
              <a:buFont typeface="Arial" panose="020B0604020202020204" pitchFamily="34" charset="0"/>
              <a:defRPr lang="en-US" sz="1800" kern="1200" dirty="0" smtClean="0">
                <a:solidFill>
                  <a:schemeClr val="tx1"/>
                </a:solidFill>
                <a:latin typeface="+mn-lt"/>
                <a:ea typeface="+mn-ea"/>
                <a:cs typeface="+mn-cs"/>
              </a:defRPr>
            </a:lvl4pPr>
            <a:lvl5pPr marL="1147763" indent="-233363" algn="l" defTabSz="914400" rtl="0" eaLnBrk="1" latinLnBrk="0" hangingPunct="1">
              <a:lnSpc>
                <a:spcPct val="100000"/>
              </a:lnSpc>
              <a:spcBef>
                <a:spcPts val="0"/>
              </a:spcBef>
              <a:spcAft>
                <a:spcPts val="600"/>
              </a:spcAft>
              <a:buClrTx/>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3" name="Takeaway bar">
            <a:extLst>
              <a:ext uri="{FF2B5EF4-FFF2-40B4-BE49-F238E27FC236}">
                <a16:creationId xmlns:a16="http://schemas.microsoft.com/office/drawing/2014/main" id="{5E9B1FFA-BD88-F9E9-59C9-C7AE0E13A901}"/>
              </a:ext>
            </a:extLst>
          </p:cNvPr>
          <p:cNvSpPr>
            <a:spLocks noGrp="1"/>
          </p:cNvSpPr>
          <p:nvPr>
            <p:ph type="body" sz="quarter" idx="15" hasCustomPrompt="1"/>
          </p:nvPr>
        </p:nvSpPr>
        <p:spPr>
          <a:xfrm>
            <a:off x="694944" y="5865760"/>
            <a:ext cx="10820399" cy="320088"/>
          </a:xfrm>
          <a:solidFill>
            <a:schemeClr val="accent1"/>
          </a:solidFill>
        </p:spPr>
        <p:txBody>
          <a:bodyPr vert="horz" wrap="square" lIns="621792" tIns="36576" rIns="621792" bIns="36576" rtlCol="0" anchor="b" anchorCtr="0">
            <a:spAutoFit/>
          </a:bodyPr>
          <a:lstStyle>
            <a:lvl1pPr marL="0" indent="0" algn="ctr" defTabSz="0">
              <a:lnSpc>
                <a:spcPct val="100000"/>
              </a:lnSpc>
              <a:spcBef>
                <a:spcPts val="0"/>
              </a:spcBef>
              <a:buFontTx/>
              <a:buNone/>
              <a:defRPr lang="en-US" sz="1600" b="1" dirty="0">
                <a:solidFill>
                  <a:schemeClr val="tx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Black. Bold. 16 pt. Centered. Sentence case.</a:t>
            </a:r>
          </a:p>
        </p:txBody>
      </p:sp>
      <p:sp>
        <p:nvSpPr>
          <p:cNvPr id="4" name="Slide number">
            <a:extLst>
              <a:ext uri="{FF2B5EF4-FFF2-40B4-BE49-F238E27FC236}">
                <a16:creationId xmlns:a16="http://schemas.microsoft.com/office/drawing/2014/main" id="{F757467A-1A0B-9CF2-835A-4919955834C2}"/>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6" name="Footer Placeholder 4">
            <a:extLst>
              <a:ext uri="{FF2B5EF4-FFF2-40B4-BE49-F238E27FC236}">
                <a16:creationId xmlns:a16="http://schemas.microsoft.com/office/drawing/2014/main" id="{11522569-AB49-0EC2-F26C-04AB42854F9A}"/>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330167053"/>
      </p:ext>
    </p:extLst>
  </p:cSld>
  <p:clrMapOvr>
    <a:masterClrMapping/>
  </p:clrMapOvr>
  <p:extLst>
    <p:ext uri="{DCECCB84-F9BA-43D5-87BE-67443E8EF086}">
      <p15:sldGuideLst xmlns:p15="http://schemas.microsoft.com/office/powerpoint/2012/main">
        <p15:guide id="1" orient="horz" pos="129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1227C6EA-CADE-4772-BF2C-DF04CBDCF77B}"/>
              </a:ext>
            </a:extLst>
          </p:cNvPr>
          <p:cNvSpPr>
            <a:spLocks noGrp="1"/>
          </p:cNvSpPr>
          <p:nvPr>
            <p:ph type="title" hasCustomPrompt="1"/>
          </p:nvPr>
        </p:nvSpPr>
        <p:spPr>
          <a:xfrm>
            <a:off x="694944" y="466347"/>
            <a:ext cx="10811256" cy="676653"/>
          </a:xfrm>
        </p:spPr>
        <p:txBody>
          <a:bodyPr/>
          <a:lstStyle/>
          <a:p>
            <a:r>
              <a:rPr lang="en-US"/>
              <a:t>Title. 32 pt. black. Bold. Sentence case. Two lines max.</a:t>
            </a:r>
          </a:p>
        </p:txBody>
      </p:sp>
      <p:sp>
        <p:nvSpPr>
          <p:cNvPr id="14" name="Picture Placeholder 2">
            <a:extLst>
              <a:ext uri="{FF2B5EF4-FFF2-40B4-BE49-F238E27FC236}">
                <a16:creationId xmlns:a16="http://schemas.microsoft.com/office/drawing/2014/main" id="{579596A4-F56F-4ABC-8E75-4BE60F7ED857}"/>
              </a:ext>
            </a:extLst>
          </p:cNvPr>
          <p:cNvSpPr>
            <a:spLocks noGrp="1"/>
          </p:cNvSpPr>
          <p:nvPr>
            <p:ph type="pic" sz="quarter" idx="22" hasCustomPrompt="1"/>
          </p:nvPr>
        </p:nvSpPr>
        <p:spPr>
          <a:xfrm>
            <a:off x="685802" y="1358207"/>
            <a:ext cx="3409912" cy="1940443"/>
          </a:xfrm>
          <a:solidFill>
            <a:schemeClr val="accent2">
              <a:lumMod val="20000"/>
              <a:lumOff val="80000"/>
            </a:schemeClr>
          </a:solidFill>
        </p:spPr>
        <p:txBody>
          <a:bodyPr tIns="365760"/>
          <a:lstStyle>
            <a:lvl1pPr marL="0" indent="0" algn="ctr">
              <a:buNone/>
              <a:defRPr sz="1800"/>
            </a:lvl1pPr>
          </a:lstStyle>
          <a:p>
            <a:r>
              <a:rPr lang="en-US"/>
              <a:t>Click to insert photo</a:t>
            </a:r>
          </a:p>
        </p:txBody>
      </p:sp>
      <p:sp>
        <p:nvSpPr>
          <p:cNvPr id="15" name="Picture Placeholder 2">
            <a:extLst>
              <a:ext uri="{FF2B5EF4-FFF2-40B4-BE49-F238E27FC236}">
                <a16:creationId xmlns:a16="http://schemas.microsoft.com/office/drawing/2014/main" id="{082A4F2F-B507-4076-99BD-50A0D640D832}"/>
              </a:ext>
            </a:extLst>
          </p:cNvPr>
          <p:cNvSpPr>
            <a:spLocks noGrp="1"/>
          </p:cNvSpPr>
          <p:nvPr>
            <p:ph type="pic" sz="quarter" idx="23" hasCustomPrompt="1"/>
          </p:nvPr>
        </p:nvSpPr>
        <p:spPr>
          <a:xfrm>
            <a:off x="4372358" y="1358206"/>
            <a:ext cx="3429000" cy="1940444"/>
          </a:xfrm>
          <a:solidFill>
            <a:schemeClr val="accent2">
              <a:lumMod val="20000"/>
              <a:lumOff val="80000"/>
            </a:schemeClr>
          </a:solidFill>
        </p:spPr>
        <p:txBody>
          <a:bodyPr tIns="365760"/>
          <a:lstStyle>
            <a:lvl1pPr marL="0" indent="0" algn="ctr">
              <a:buNone/>
              <a:defRPr sz="1800" baseline="0"/>
            </a:lvl1pPr>
          </a:lstStyle>
          <a:p>
            <a:r>
              <a:rPr lang="en-US"/>
              <a:t>Click to insert photo</a:t>
            </a:r>
          </a:p>
        </p:txBody>
      </p:sp>
      <p:sp>
        <p:nvSpPr>
          <p:cNvPr id="25" name="Picture Placeholder 2">
            <a:extLst>
              <a:ext uri="{FF2B5EF4-FFF2-40B4-BE49-F238E27FC236}">
                <a16:creationId xmlns:a16="http://schemas.microsoft.com/office/drawing/2014/main" id="{D1CCE81E-2A1A-4C37-8FB9-A87A38D462E4}"/>
              </a:ext>
            </a:extLst>
          </p:cNvPr>
          <p:cNvSpPr>
            <a:spLocks noGrp="1"/>
          </p:cNvSpPr>
          <p:nvPr>
            <p:ph type="pic" sz="quarter" idx="24" hasCustomPrompt="1"/>
          </p:nvPr>
        </p:nvSpPr>
        <p:spPr>
          <a:xfrm>
            <a:off x="8068057" y="1358207"/>
            <a:ext cx="3438143" cy="1940443"/>
          </a:xfrm>
          <a:solidFill>
            <a:schemeClr val="accent2">
              <a:lumMod val="20000"/>
              <a:lumOff val="80000"/>
            </a:schemeClr>
          </a:solidFill>
        </p:spPr>
        <p:txBody>
          <a:bodyPr tIns="365760"/>
          <a:lstStyle>
            <a:lvl1pPr marL="0" indent="0" algn="ctr">
              <a:buNone/>
              <a:defRPr sz="1800" baseline="0"/>
            </a:lvl1pPr>
          </a:lstStyle>
          <a:p>
            <a:r>
              <a:rPr lang="en-US"/>
              <a:t>Click to insert photo</a:t>
            </a:r>
          </a:p>
        </p:txBody>
      </p:sp>
      <p:sp>
        <p:nvSpPr>
          <p:cNvPr id="28" name="Body 1">
            <a:extLst>
              <a:ext uri="{FF2B5EF4-FFF2-40B4-BE49-F238E27FC236}">
                <a16:creationId xmlns:a16="http://schemas.microsoft.com/office/drawing/2014/main" id="{06DFA2EB-3972-43A4-8F2F-1FA925C492C7}"/>
              </a:ext>
            </a:extLst>
          </p:cNvPr>
          <p:cNvSpPr>
            <a:spLocks noGrp="1"/>
          </p:cNvSpPr>
          <p:nvPr>
            <p:ph type="body" sz="quarter" idx="13" hasCustomPrompt="1"/>
          </p:nvPr>
        </p:nvSpPr>
        <p:spPr>
          <a:xfrm>
            <a:off x="704888" y="4103771"/>
            <a:ext cx="3409912" cy="1655644"/>
          </a:xfrm>
          <a:noFill/>
        </p:spPr>
        <p:txBody>
          <a:bodyPr rIns="182880"/>
          <a:lstStyle>
            <a:lvl1pPr marL="182880" marR="0" indent="-182880" algn="l" defTabSz="685800" rtl="0" eaLnBrk="1" fontAlgn="auto" latinLnBrk="0" hangingPunct="1">
              <a:lnSpc>
                <a:spcPct val="100000"/>
              </a:lnSpc>
              <a:spcBef>
                <a:spcPct val="0"/>
              </a:spcBef>
              <a:spcAft>
                <a:spcPts val="450"/>
              </a:spcAft>
              <a:buClrTx/>
              <a:buSzPct val="100000"/>
              <a:buFont typeface="Arial" panose="020B0604020202020204" pitchFamily="34" charset="0"/>
              <a:buChar char="•"/>
              <a:tabLst/>
              <a:defRPr lang="en-US" sz="1500" kern="1200" baseline="0" dirty="0">
                <a:solidFill>
                  <a:schemeClr val="tx1"/>
                </a:solidFill>
                <a:latin typeface="+mn-lt"/>
                <a:ea typeface="+mn-ea"/>
                <a:cs typeface="+mn-cs"/>
              </a:defRPr>
            </a:lvl1pPr>
            <a:lvl2pPr marL="505206" indent="-285750" algn="l" defTabSz="685800" rtl="0" eaLnBrk="1" latinLnBrk="0" hangingPunct="1">
              <a:lnSpc>
                <a:spcPct val="100000"/>
              </a:lnSpc>
              <a:spcBef>
                <a:spcPts val="0"/>
              </a:spcBef>
              <a:spcAft>
                <a:spcPts val="450"/>
              </a:spcAft>
              <a:buFont typeface="Arial" panose="020B0604020202020204" pitchFamily="34" charset="0"/>
              <a:defRPr lang="en-US" sz="1500" kern="1200" dirty="0">
                <a:solidFill>
                  <a:schemeClr val="tx1"/>
                </a:solidFill>
                <a:latin typeface="+mn-lt"/>
                <a:ea typeface="+mn-ea"/>
                <a:cs typeface="+mn-cs"/>
              </a:defRPr>
            </a:lvl2pPr>
            <a:lvl3pPr marL="688086" indent="-285750" algn="l" defTabSz="685800" rtl="0" eaLnBrk="1" latinLnBrk="0" hangingPunct="1">
              <a:lnSpc>
                <a:spcPct val="100000"/>
              </a:lnSpc>
              <a:spcBef>
                <a:spcPts val="0"/>
              </a:spcBef>
              <a:spcAft>
                <a:spcPts val="450"/>
              </a:spcAft>
              <a:buClrTx/>
              <a:buSzPct val="100000"/>
              <a:buFont typeface="Arial" panose="020B0604020202020204" pitchFamily="34" charset="0"/>
              <a:defRPr lang="en-US" sz="1500" kern="1200" dirty="0">
                <a:solidFill>
                  <a:schemeClr val="tx1"/>
                </a:solidFill>
                <a:latin typeface="+mn-lt"/>
                <a:ea typeface="+mn-ea"/>
                <a:cs typeface="+mn-cs"/>
              </a:defRPr>
            </a:lvl3pPr>
            <a:lvl4pPr marL="907542" indent="-285750" algn="l" defTabSz="685800" rtl="0" eaLnBrk="1" latinLnBrk="0" hangingPunct="1">
              <a:lnSpc>
                <a:spcPct val="100000"/>
              </a:lnSpc>
              <a:spcBef>
                <a:spcPts val="0"/>
              </a:spcBef>
              <a:spcAft>
                <a:spcPts val="450"/>
              </a:spcAft>
              <a:buFont typeface="Arial" panose="020B0604020202020204" pitchFamily="34" charset="0"/>
              <a:defRPr lang="en-US" sz="1500" kern="1200" dirty="0">
                <a:solidFill>
                  <a:schemeClr val="tx1"/>
                </a:solidFill>
                <a:latin typeface="+mn-lt"/>
                <a:ea typeface="+mn-ea"/>
                <a:cs typeface="+mn-cs"/>
              </a:defRPr>
            </a:lvl4pPr>
            <a:lvl5pPr marL="1126998" indent="-285750" algn="l" defTabSz="685800" rtl="0" eaLnBrk="1" latinLnBrk="0" hangingPunct="1">
              <a:lnSpc>
                <a:spcPct val="100000"/>
              </a:lnSpc>
              <a:spcBef>
                <a:spcPts val="0"/>
              </a:spcBef>
              <a:spcAft>
                <a:spcPts val="450"/>
              </a:spcAft>
              <a:buClrTx/>
              <a:buSzPct val="100000"/>
              <a:buFont typeface="Arial" panose="020B0604020202020204" pitchFamily="34" charset="0"/>
              <a:defRPr lang="en-US" sz="1500" kern="1200" dirty="0">
                <a:solidFill>
                  <a:schemeClr val="tx1"/>
                </a:solidFill>
                <a:latin typeface="+mn-lt"/>
                <a:ea typeface="+mn-ea"/>
                <a:cs typeface="+mn-cs"/>
              </a:defRPr>
            </a:lvl5pPr>
          </a:lstStyle>
          <a:p>
            <a:pPr marL="219456" lvl="0"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Main bullet. 15 pt. black.</a:t>
            </a:r>
          </a:p>
          <a:p>
            <a:pPr marL="438912" lvl="1"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Second level</a:t>
            </a:r>
          </a:p>
          <a:p>
            <a:pPr marL="621792" lvl="2"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Third level</a:t>
            </a:r>
          </a:p>
          <a:p>
            <a:pPr marL="841248" lvl="3"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Fourth level</a:t>
            </a:r>
          </a:p>
          <a:p>
            <a:pPr marL="1060704" lvl="4"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Fifth level</a:t>
            </a:r>
          </a:p>
        </p:txBody>
      </p:sp>
      <p:sp>
        <p:nvSpPr>
          <p:cNvPr id="29" name="Text Placeholder 2">
            <a:extLst>
              <a:ext uri="{FF2B5EF4-FFF2-40B4-BE49-F238E27FC236}">
                <a16:creationId xmlns:a16="http://schemas.microsoft.com/office/drawing/2014/main" id="{A13B8C43-B217-4065-899D-965ABB835B4A}"/>
              </a:ext>
            </a:extLst>
          </p:cNvPr>
          <p:cNvSpPr>
            <a:spLocks noGrp="1"/>
          </p:cNvSpPr>
          <p:nvPr>
            <p:ph type="body" sz="quarter" idx="21" hasCustomPrompt="1"/>
          </p:nvPr>
        </p:nvSpPr>
        <p:spPr>
          <a:xfrm>
            <a:off x="704888" y="3513856"/>
            <a:ext cx="3411017" cy="563231"/>
          </a:xfrm>
          <a:noFill/>
        </p:spPr>
        <p:txBody>
          <a:bodyPr vert="horz" wrap="square" lIns="0" tIns="0" rIns="0" bIns="91440" rtlCol="0">
            <a:spAutoFit/>
          </a:bodyPr>
          <a:lstStyle>
            <a:lvl1pPr marL="0" marR="0" indent="0" algn="l" defTabSz="6858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700" b="1" baseline="0">
                <a:latin typeface="+mj-lt"/>
              </a:defRPr>
            </a:lvl1pPr>
          </a:lstStyle>
          <a:p>
            <a:pPr marL="0" marR="0" lvl="0" indent="0" algn="l" defTabSz="6858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17 pt. black. Bold. Sentence case.</a:t>
            </a:r>
          </a:p>
        </p:txBody>
      </p:sp>
      <p:sp>
        <p:nvSpPr>
          <p:cNvPr id="30" name="Text Placeholder 2">
            <a:extLst>
              <a:ext uri="{FF2B5EF4-FFF2-40B4-BE49-F238E27FC236}">
                <a16:creationId xmlns:a16="http://schemas.microsoft.com/office/drawing/2014/main" id="{70241EE5-BE3E-4ACB-AA02-55AD1071CF53}"/>
              </a:ext>
            </a:extLst>
          </p:cNvPr>
          <p:cNvSpPr>
            <a:spLocks noGrp="1"/>
          </p:cNvSpPr>
          <p:nvPr>
            <p:ph type="body" sz="quarter" idx="26" hasCustomPrompt="1"/>
          </p:nvPr>
        </p:nvSpPr>
        <p:spPr>
          <a:xfrm>
            <a:off x="4371270" y="3513856"/>
            <a:ext cx="3449084" cy="563231"/>
          </a:xfrm>
          <a:noFill/>
        </p:spPr>
        <p:txBody>
          <a:bodyPr vert="horz" wrap="square" lIns="0" tIns="0" rIns="0" bIns="91440" rtlCol="0">
            <a:spAutoFit/>
          </a:bodyPr>
          <a:lstStyle>
            <a:lvl1pPr marL="0" marR="0" indent="0" algn="l" defTabSz="6858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700" b="1" baseline="0">
                <a:latin typeface="+mj-lt"/>
              </a:defRPr>
            </a:lvl1pPr>
          </a:lstStyle>
          <a:p>
            <a:pPr marL="0" marR="0" lvl="0" indent="0" algn="l" defTabSz="6858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17 pt. black. Bold. Sentence case.</a:t>
            </a:r>
          </a:p>
        </p:txBody>
      </p:sp>
      <p:sp>
        <p:nvSpPr>
          <p:cNvPr id="31" name="Text Placeholder 2">
            <a:extLst>
              <a:ext uri="{FF2B5EF4-FFF2-40B4-BE49-F238E27FC236}">
                <a16:creationId xmlns:a16="http://schemas.microsoft.com/office/drawing/2014/main" id="{6C421A00-BD57-46F3-A96E-EBA27534BF52}"/>
              </a:ext>
            </a:extLst>
          </p:cNvPr>
          <p:cNvSpPr>
            <a:spLocks noGrp="1"/>
          </p:cNvSpPr>
          <p:nvPr>
            <p:ph type="body" sz="quarter" idx="27" hasCustomPrompt="1"/>
          </p:nvPr>
        </p:nvSpPr>
        <p:spPr>
          <a:xfrm>
            <a:off x="8079811" y="3513856"/>
            <a:ext cx="3410355" cy="563231"/>
          </a:xfrm>
          <a:noFill/>
        </p:spPr>
        <p:txBody>
          <a:bodyPr vert="horz" wrap="square" lIns="0" tIns="0" rIns="0" bIns="91440" rtlCol="0">
            <a:spAutoFit/>
          </a:bodyPr>
          <a:lstStyle>
            <a:lvl1pPr marL="0" marR="0" indent="0" algn="l" defTabSz="6858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700" b="1" baseline="0">
                <a:latin typeface="+mj-lt"/>
              </a:defRPr>
            </a:lvl1pPr>
          </a:lstStyle>
          <a:p>
            <a:pPr marL="0" marR="0" lvl="0" indent="0" algn="l" defTabSz="6858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17 pt. black. Bold. Sentence case.</a:t>
            </a:r>
          </a:p>
        </p:txBody>
      </p:sp>
      <p:sp>
        <p:nvSpPr>
          <p:cNvPr id="2" name="Body 1">
            <a:extLst>
              <a:ext uri="{FF2B5EF4-FFF2-40B4-BE49-F238E27FC236}">
                <a16:creationId xmlns:a16="http://schemas.microsoft.com/office/drawing/2014/main" id="{D8C205A4-A491-3354-D436-AF9BF1F62EBD}"/>
              </a:ext>
            </a:extLst>
          </p:cNvPr>
          <p:cNvSpPr>
            <a:spLocks noGrp="1"/>
          </p:cNvSpPr>
          <p:nvPr>
            <p:ph type="body" sz="quarter" idx="28" hasCustomPrompt="1"/>
          </p:nvPr>
        </p:nvSpPr>
        <p:spPr>
          <a:xfrm>
            <a:off x="4381500" y="4103771"/>
            <a:ext cx="3409912" cy="1655644"/>
          </a:xfrm>
          <a:noFill/>
        </p:spPr>
        <p:txBody>
          <a:bodyPr rIns="182880"/>
          <a:lstStyle>
            <a:lvl1pPr marL="182880" marR="0" indent="-182880" algn="l" defTabSz="685800" rtl="0" eaLnBrk="1" fontAlgn="auto" latinLnBrk="0" hangingPunct="1">
              <a:lnSpc>
                <a:spcPct val="100000"/>
              </a:lnSpc>
              <a:spcBef>
                <a:spcPct val="0"/>
              </a:spcBef>
              <a:spcAft>
                <a:spcPts val="450"/>
              </a:spcAft>
              <a:buClrTx/>
              <a:buSzPct val="100000"/>
              <a:buFont typeface="Arial" panose="020B0604020202020204" pitchFamily="34" charset="0"/>
              <a:buChar char="•"/>
              <a:tabLst/>
              <a:defRPr lang="en-US" sz="1500" kern="1200" baseline="0" dirty="0">
                <a:solidFill>
                  <a:schemeClr val="tx1"/>
                </a:solidFill>
                <a:latin typeface="+mn-lt"/>
                <a:ea typeface="+mn-ea"/>
                <a:cs typeface="+mn-cs"/>
              </a:defRPr>
            </a:lvl1pPr>
            <a:lvl2pPr marL="505206" indent="-285750" algn="l" defTabSz="685800" rtl="0" eaLnBrk="1" latinLnBrk="0" hangingPunct="1">
              <a:lnSpc>
                <a:spcPct val="100000"/>
              </a:lnSpc>
              <a:spcBef>
                <a:spcPts val="0"/>
              </a:spcBef>
              <a:spcAft>
                <a:spcPts val="450"/>
              </a:spcAft>
              <a:buFont typeface="Arial" panose="020B0604020202020204" pitchFamily="34" charset="0"/>
              <a:defRPr lang="en-US" sz="1500" kern="1200" dirty="0">
                <a:solidFill>
                  <a:schemeClr val="tx1"/>
                </a:solidFill>
                <a:latin typeface="+mn-lt"/>
                <a:ea typeface="+mn-ea"/>
                <a:cs typeface="+mn-cs"/>
              </a:defRPr>
            </a:lvl2pPr>
            <a:lvl3pPr marL="688086" indent="-285750" algn="l" defTabSz="685800" rtl="0" eaLnBrk="1" latinLnBrk="0" hangingPunct="1">
              <a:lnSpc>
                <a:spcPct val="100000"/>
              </a:lnSpc>
              <a:spcBef>
                <a:spcPts val="0"/>
              </a:spcBef>
              <a:spcAft>
                <a:spcPts val="450"/>
              </a:spcAft>
              <a:buClrTx/>
              <a:buSzPct val="100000"/>
              <a:buFont typeface="Arial" panose="020B0604020202020204" pitchFamily="34" charset="0"/>
              <a:defRPr lang="en-US" sz="1500" kern="1200" dirty="0">
                <a:solidFill>
                  <a:schemeClr val="tx1"/>
                </a:solidFill>
                <a:latin typeface="+mn-lt"/>
                <a:ea typeface="+mn-ea"/>
                <a:cs typeface="+mn-cs"/>
              </a:defRPr>
            </a:lvl3pPr>
            <a:lvl4pPr marL="907542" indent="-285750" algn="l" defTabSz="685800" rtl="0" eaLnBrk="1" latinLnBrk="0" hangingPunct="1">
              <a:lnSpc>
                <a:spcPct val="100000"/>
              </a:lnSpc>
              <a:spcBef>
                <a:spcPts val="0"/>
              </a:spcBef>
              <a:spcAft>
                <a:spcPts val="450"/>
              </a:spcAft>
              <a:buFont typeface="Arial" panose="020B0604020202020204" pitchFamily="34" charset="0"/>
              <a:defRPr lang="en-US" sz="1500" kern="1200" dirty="0">
                <a:solidFill>
                  <a:schemeClr val="tx1"/>
                </a:solidFill>
                <a:latin typeface="+mn-lt"/>
                <a:ea typeface="+mn-ea"/>
                <a:cs typeface="+mn-cs"/>
              </a:defRPr>
            </a:lvl4pPr>
            <a:lvl5pPr marL="1126998" indent="-285750" algn="l" defTabSz="685800" rtl="0" eaLnBrk="1" latinLnBrk="0" hangingPunct="1">
              <a:lnSpc>
                <a:spcPct val="100000"/>
              </a:lnSpc>
              <a:spcBef>
                <a:spcPts val="0"/>
              </a:spcBef>
              <a:spcAft>
                <a:spcPts val="450"/>
              </a:spcAft>
              <a:buClrTx/>
              <a:buSzPct val="100000"/>
              <a:buFont typeface="Arial" panose="020B0604020202020204" pitchFamily="34" charset="0"/>
              <a:defRPr lang="en-US" sz="1500" kern="1200" dirty="0">
                <a:solidFill>
                  <a:schemeClr val="tx1"/>
                </a:solidFill>
                <a:latin typeface="+mn-lt"/>
                <a:ea typeface="+mn-ea"/>
                <a:cs typeface="+mn-cs"/>
              </a:defRPr>
            </a:lvl5pPr>
          </a:lstStyle>
          <a:p>
            <a:pPr marL="219456" lvl="0"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Main bullet. 15 pt. black.</a:t>
            </a:r>
          </a:p>
          <a:p>
            <a:pPr marL="438912" lvl="1"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Second level</a:t>
            </a:r>
          </a:p>
          <a:p>
            <a:pPr marL="621792" lvl="2"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Third level</a:t>
            </a:r>
          </a:p>
          <a:p>
            <a:pPr marL="841248" lvl="3"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Fourth level</a:t>
            </a:r>
          </a:p>
          <a:p>
            <a:pPr marL="1060704" lvl="4"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Fifth level</a:t>
            </a:r>
          </a:p>
        </p:txBody>
      </p:sp>
      <p:sp>
        <p:nvSpPr>
          <p:cNvPr id="3" name="Body 1">
            <a:extLst>
              <a:ext uri="{FF2B5EF4-FFF2-40B4-BE49-F238E27FC236}">
                <a16:creationId xmlns:a16="http://schemas.microsoft.com/office/drawing/2014/main" id="{FB9FA8DA-D277-339F-4985-9623F740A897}"/>
              </a:ext>
            </a:extLst>
          </p:cNvPr>
          <p:cNvSpPr>
            <a:spLocks noGrp="1"/>
          </p:cNvSpPr>
          <p:nvPr>
            <p:ph type="body" sz="quarter" idx="29" hasCustomPrompt="1"/>
          </p:nvPr>
        </p:nvSpPr>
        <p:spPr>
          <a:xfrm>
            <a:off x="8085949" y="4103771"/>
            <a:ext cx="3409912" cy="1655644"/>
          </a:xfrm>
          <a:noFill/>
        </p:spPr>
        <p:txBody>
          <a:bodyPr rIns="182880"/>
          <a:lstStyle>
            <a:lvl1pPr marL="182880" marR="0" indent="-182880" algn="l" defTabSz="685800" rtl="0" eaLnBrk="1" fontAlgn="auto" latinLnBrk="0" hangingPunct="1">
              <a:lnSpc>
                <a:spcPct val="100000"/>
              </a:lnSpc>
              <a:spcBef>
                <a:spcPct val="0"/>
              </a:spcBef>
              <a:spcAft>
                <a:spcPts val="450"/>
              </a:spcAft>
              <a:buClrTx/>
              <a:buSzPct val="100000"/>
              <a:buFont typeface="Arial" panose="020B0604020202020204" pitchFamily="34" charset="0"/>
              <a:buChar char="•"/>
              <a:tabLst/>
              <a:defRPr lang="en-US" sz="1500" kern="1200" baseline="0" dirty="0">
                <a:solidFill>
                  <a:schemeClr val="tx1"/>
                </a:solidFill>
                <a:latin typeface="+mn-lt"/>
                <a:ea typeface="+mn-ea"/>
                <a:cs typeface="+mn-cs"/>
              </a:defRPr>
            </a:lvl1pPr>
            <a:lvl2pPr marL="505206" indent="-285750" algn="l" defTabSz="685800" rtl="0" eaLnBrk="1" latinLnBrk="0" hangingPunct="1">
              <a:lnSpc>
                <a:spcPct val="100000"/>
              </a:lnSpc>
              <a:spcBef>
                <a:spcPts val="0"/>
              </a:spcBef>
              <a:spcAft>
                <a:spcPts val="450"/>
              </a:spcAft>
              <a:buFont typeface="Arial" panose="020B0604020202020204" pitchFamily="34" charset="0"/>
              <a:defRPr lang="en-US" sz="1500" kern="1200" dirty="0">
                <a:solidFill>
                  <a:schemeClr val="tx1"/>
                </a:solidFill>
                <a:latin typeface="+mn-lt"/>
                <a:ea typeface="+mn-ea"/>
                <a:cs typeface="+mn-cs"/>
              </a:defRPr>
            </a:lvl2pPr>
            <a:lvl3pPr marL="688086" indent="-285750" algn="l" defTabSz="685800" rtl="0" eaLnBrk="1" latinLnBrk="0" hangingPunct="1">
              <a:lnSpc>
                <a:spcPct val="100000"/>
              </a:lnSpc>
              <a:spcBef>
                <a:spcPts val="0"/>
              </a:spcBef>
              <a:spcAft>
                <a:spcPts val="450"/>
              </a:spcAft>
              <a:buClrTx/>
              <a:buSzPct val="100000"/>
              <a:buFont typeface="Arial" panose="020B0604020202020204" pitchFamily="34" charset="0"/>
              <a:defRPr lang="en-US" sz="1500" kern="1200" dirty="0">
                <a:solidFill>
                  <a:schemeClr val="tx1"/>
                </a:solidFill>
                <a:latin typeface="+mn-lt"/>
                <a:ea typeface="+mn-ea"/>
                <a:cs typeface="+mn-cs"/>
              </a:defRPr>
            </a:lvl3pPr>
            <a:lvl4pPr marL="907542" indent="-285750" algn="l" defTabSz="685800" rtl="0" eaLnBrk="1" latinLnBrk="0" hangingPunct="1">
              <a:lnSpc>
                <a:spcPct val="100000"/>
              </a:lnSpc>
              <a:spcBef>
                <a:spcPts val="0"/>
              </a:spcBef>
              <a:spcAft>
                <a:spcPts val="450"/>
              </a:spcAft>
              <a:buFont typeface="Arial" panose="020B0604020202020204" pitchFamily="34" charset="0"/>
              <a:defRPr lang="en-US" sz="1500" kern="1200" dirty="0">
                <a:solidFill>
                  <a:schemeClr val="tx1"/>
                </a:solidFill>
                <a:latin typeface="+mn-lt"/>
                <a:ea typeface="+mn-ea"/>
                <a:cs typeface="+mn-cs"/>
              </a:defRPr>
            </a:lvl4pPr>
            <a:lvl5pPr marL="1126998" indent="-285750" algn="l" defTabSz="685800" rtl="0" eaLnBrk="1" latinLnBrk="0" hangingPunct="1">
              <a:lnSpc>
                <a:spcPct val="100000"/>
              </a:lnSpc>
              <a:spcBef>
                <a:spcPts val="0"/>
              </a:spcBef>
              <a:spcAft>
                <a:spcPts val="450"/>
              </a:spcAft>
              <a:buClrTx/>
              <a:buSzPct val="100000"/>
              <a:buFont typeface="Arial" panose="020B0604020202020204" pitchFamily="34" charset="0"/>
              <a:defRPr lang="en-US" sz="1500" kern="1200" dirty="0">
                <a:solidFill>
                  <a:schemeClr val="tx1"/>
                </a:solidFill>
                <a:latin typeface="+mn-lt"/>
                <a:ea typeface="+mn-ea"/>
                <a:cs typeface="+mn-cs"/>
              </a:defRPr>
            </a:lvl5pPr>
          </a:lstStyle>
          <a:p>
            <a:pPr marL="219456" lvl="0"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Main bullet. 15 pt. black.</a:t>
            </a:r>
          </a:p>
          <a:p>
            <a:pPr marL="438912" lvl="1"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Second level</a:t>
            </a:r>
          </a:p>
          <a:p>
            <a:pPr marL="621792" lvl="2"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Third level</a:t>
            </a:r>
          </a:p>
          <a:p>
            <a:pPr marL="841248" lvl="3"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Fourth level</a:t>
            </a:r>
          </a:p>
          <a:p>
            <a:pPr marL="1060704" lvl="4" indent="-219456" algn="l" defTabSz="914400" rtl="0" eaLnBrk="1" latinLnBrk="0" hangingPunct="1">
              <a:lnSpc>
                <a:spcPct val="100000"/>
              </a:lnSpc>
              <a:spcBef>
                <a:spcPts val="0"/>
              </a:spcBef>
              <a:spcAft>
                <a:spcPts val="600"/>
              </a:spcAft>
              <a:buClrTx/>
              <a:buSzPct val="100000"/>
              <a:buFont typeface="Arial" panose="020B0604020202020204" pitchFamily="34" charset="0"/>
              <a:buChar char="•"/>
            </a:pPr>
            <a:r>
              <a:rPr lang="en-US"/>
              <a:t>Fifth level</a:t>
            </a:r>
          </a:p>
        </p:txBody>
      </p:sp>
      <p:sp>
        <p:nvSpPr>
          <p:cNvPr id="4" name="Takeaway bar">
            <a:extLst>
              <a:ext uri="{FF2B5EF4-FFF2-40B4-BE49-F238E27FC236}">
                <a16:creationId xmlns:a16="http://schemas.microsoft.com/office/drawing/2014/main" id="{F1C626FD-9651-7619-B6B8-C33DB71F60D0}"/>
              </a:ext>
            </a:extLst>
          </p:cNvPr>
          <p:cNvSpPr>
            <a:spLocks noGrp="1"/>
          </p:cNvSpPr>
          <p:nvPr>
            <p:ph type="body" sz="quarter" idx="15" hasCustomPrompt="1"/>
          </p:nvPr>
        </p:nvSpPr>
        <p:spPr>
          <a:xfrm>
            <a:off x="694944" y="5865760"/>
            <a:ext cx="10820399" cy="320088"/>
          </a:xfrm>
          <a:solidFill>
            <a:schemeClr val="accent1"/>
          </a:solidFill>
        </p:spPr>
        <p:txBody>
          <a:bodyPr vert="horz" wrap="square" lIns="621792" tIns="36576" rIns="621792" bIns="36576" rtlCol="0" anchor="b" anchorCtr="0">
            <a:spAutoFit/>
          </a:bodyPr>
          <a:lstStyle>
            <a:lvl1pPr marL="0" indent="0" algn="ctr" defTabSz="0">
              <a:lnSpc>
                <a:spcPct val="100000"/>
              </a:lnSpc>
              <a:spcBef>
                <a:spcPts val="0"/>
              </a:spcBef>
              <a:buFontTx/>
              <a:buNone/>
              <a:defRPr lang="en-US" sz="1600" b="1" dirty="0">
                <a:solidFill>
                  <a:schemeClr val="tx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Black. Bold. 16 pt. Centered. Sentence case.</a:t>
            </a:r>
          </a:p>
        </p:txBody>
      </p:sp>
      <p:sp>
        <p:nvSpPr>
          <p:cNvPr id="5" name="Slide number">
            <a:extLst>
              <a:ext uri="{FF2B5EF4-FFF2-40B4-BE49-F238E27FC236}">
                <a16:creationId xmlns:a16="http://schemas.microsoft.com/office/drawing/2014/main" id="{8A8EF709-B2B3-FDC4-BEA0-3E79EE4FFD43}"/>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7" name="Footer Placeholder 4">
            <a:extLst>
              <a:ext uri="{FF2B5EF4-FFF2-40B4-BE49-F238E27FC236}">
                <a16:creationId xmlns:a16="http://schemas.microsoft.com/office/drawing/2014/main" id="{6C93F038-09D4-E830-DF95-DB9861755A9F}"/>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3959176817"/>
      </p:ext>
    </p:extLst>
  </p:cSld>
  <p:clrMapOvr>
    <a:masterClrMapping/>
  </p:clrMapOvr>
  <p:extLst>
    <p:ext uri="{DCECCB84-F9BA-43D5-87BE-67443E8EF086}">
      <p15:sldGuideLst xmlns:p15="http://schemas.microsoft.com/office/powerpoint/2012/main">
        <p15:guide id="1" orient="horz" pos="129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9" name="Picture Placeholder 5"/>
          <p:cNvSpPr>
            <a:spLocks noGrp="1"/>
          </p:cNvSpPr>
          <p:nvPr>
            <p:ph type="pic" sz="quarter" idx="16" hasCustomPrompt="1"/>
          </p:nvPr>
        </p:nvSpPr>
        <p:spPr>
          <a:xfrm>
            <a:off x="0" y="0"/>
            <a:ext cx="12192001" cy="6172200"/>
          </a:xfrm>
          <a:solidFill>
            <a:schemeClr val="accent2">
              <a:lumMod val="20000"/>
              <a:lumOff val="80000"/>
            </a:schemeClr>
          </a:solidFill>
        </p:spPr>
        <p:txBody>
          <a:bodyPr tIns="548640"/>
          <a:lstStyle>
            <a:lvl1pPr algn="ctr">
              <a:defRPr b="0" baseline="0"/>
            </a:lvl1pPr>
          </a:lstStyle>
          <a:p>
            <a:r>
              <a:rPr lang="en-US"/>
              <a:t>Click to insert photo</a:t>
            </a:r>
          </a:p>
        </p:txBody>
      </p:sp>
      <p:sp>
        <p:nvSpPr>
          <p:cNvPr id="14" name="Section title"/>
          <p:cNvSpPr>
            <a:spLocks noGrp="1"/>
          </p:cNvSpPr>
          <p:nvPr>
            <p:ph type="title" hasCustomPrompt="1"/>
          </p:nvPr>
        </p:nvSpPr>
        <p:spPr>
          <a:xfrm>
            <a:off x="694944" y="2057400"/>
            <a:ext cx="8944356" cy="2057400"/>
          </a:xfrm>
          <a:noFill/>
        </p:spPr>
        <p:txBody>
          <a:bodyPr vert="horz" wrap="square" lIns="0" tIns="0" rIns="0" bIns="0" rtlCol="0" anchor="ctr" anchorCtr="0">
            <a:noAutofit/>
          </a:bodyPr>
          <a:lstStyle>
            <a:lvl1pPr>
              <a:defRPr lang="en-US" baseline="0" dirty="0">
                <a:latin typeface="+mj-lt"/>
                <a:ea typeface="+mn-ea"/>
                <a:cs typeface="Arial" panose="020B0604020202020204" pitchFamily="34" charset="0"/>
              </a:defRPr>
            </a:lvl1pPr>
          </a:lstStyle>
          <a:p>
            <a:pPr marL="0" lvl="0">
              <a:spcBef>
                <a:spcPts val="1000"/>
              </a:spcBef>
              <a:buSzPct val="115000"/>
              <a:buFont typeface="Arial" panose="020B0604020202020204" pitchFamily="34" charset="0"/>
            </a:pPr>
            <a:r>
              <a:rPr lang="en-US"/>
              <a:t>Section title. 55 pt. black. Bold. Sentence case. </a:t>
            </a:r>
          </a:p>
        </p:txBody>
      </p:sp>
      <p:sp>
        <p:nvSpPr>
          <p:cNvPr id="2" name="Slide number">
            <a:extLst>
              <a:ext uri="{FF2B5EF4-FFF2-40B4-BE49-F238E27FC236}">
                <a16:creationId xmlns:a16="http://schemas.microsoft.com/office/drawing/2014/main" id="{43233DA6-3194-CB55-7993-3414CBEB300F}"/>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4" name="Footer Placeholder 4">
            <a:extLst>
              <a:ext uri="{FF2B5EF4-FFF2-40B4-BE49-F238E27FC236}">
                <a16:creationId xmlns:a16="http://schemas.microsoft.com/office/drawing/2014/main" id="{BD7AF16C-A46F-6B86-376F-4753B041CA62}"/>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333385202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14" name="Section title"/>
          <p:cNvSpPr>
            <a:spLocks noGrp="1"/>
          </p:cNvSpPr>
          <p:nvPr userDrawn="1">
            <p:ph type="title" hasCustomPrompt="1"/>
          </p:nvPr>
        </p:nvSpPr>
        <p:spPr>
          <a:xfrm>
            <a:off x="685800" y="2057399"/>
            <a:ext cx="7139619" cy="2769781"/>
          </a:xfrm>
          <a:noFill/>
        </p:spPr>
        <p:txBody>
          <a:bodyPr vert="horz" wrap="square" lIns="0" tIns="0" rIns="0" bIns="0" rtlCol="0" anchor="t" anchorCtr="0">
            <a:noAutofit/>
          </a:bodyPr>
          <a:lstStyle>
            <a:lvl1pPr>
              <a:defRPr lang="en-US" baseline="0" dirty="0">
                <a:latin typeface="+mj-lt"/>
                <a:ea typeface="+mn-ea"/>
                <a:cs typeface="Arial" panose="020B0604020202020204" pitchFamily="34" charset="0"/>
              </a:defRPr>
            </a:lvl1pPr>
          </a:lstStyle>
          <a:p>
            <a:pPr marL="0" lvl="0">
              <a:spcBef>
                <a:spcPts val="1000"/>
              </a:spcBef>
              <a:buSzPct val="115000"/>
              <a:buFont typeface="Arial" panose="020B0604020202020204" pitchFamily="34" charset="0"/>
            </a:pPr>
            <a:r>
              <a:rPr lang="en-US"/>
              <a:t>Section title. 55 pt. black. Bold. Sentence case. </a:t>
            </a:r>
          </a:p>
        </p:txBody>
      </p:sp>
      <p:sp>
        <p:nvSpPr>
          <p:cNvPr id="15" name="Presenters"/>
          <p:cNvSpPr>
            <a:spLocks noGrp="1"/>
          </p:cNvSpPr>
          <p:nvPr userDrawn="1">
            <p:ph type="body" sz="quarter" idx="13" hasCustomPrompt="1"/>
          </p:nvPr>
        </p:nvSpPr>
        <p:spPr>
          <a:xfrm>
            <a:off x="670881" y="1451343"/>
            <a:ext cx="7139619" cy="356191"/>
          </a:xfrm>
          <a:noFill/>
        </p:spPr>
        <p:txBody>
          <a:bodyPr vert="horz" lIns="0" tIns="0" rIns="0" bIns="0" rtlCol="0" anchor="b" anchorCtr="0">
            <a:no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600" b="1" baseline="0">
                <a:solidFill>
                  <a:schemeClr val="accent3"/>
                </a:solidFill>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16 pt. Gray. Sentence case.</a:t>
            </a:r>
          </a:p>
        </p:txBody>
      </p:sp>
      <p:pic>
        <p:nvPicPr>
          <p:cNvPr id="3" name="Picture 2" descr="A picture containing background pattern&#10;&#10;Description automatically generated">
            <a:extLst>
              <a:ext uri="{FF2B5EF4-FFF2-40B4-BE49-F238E27FC236}">
                <a16:creationId xmlns:a16="http://schemas.microsoft.com/office/drawing/2014/main" id="{2F658D7A-B710-3A1F-85B6-EA22382CEB62}"/>
              </a:ext>
            </a:extLst>
          </p:cNvPr>
          <p:cNvPicPr>
            <a:picLocks noChangeAspect="1"/>
          </p:cNvPicPr>
          <p:nvPr userDrawn="1"/>
        </p:nvPicPr>
        <p:blipFill>
          <a:blip r:embed="rId2"/>
          <a:stretch>
            <a:fillRect/>
          </a:stretch>
        </p:blipFill>
        <p:spPr>
          <a:xfrm rot="16200000" flipV="1">
            <a:off x="7004211" y="1671980"/>
            <a:ext cx="5747158" cy="3253280"/>
          </a:xfrm>
          <a:prstGeom prst="rect">
            <a:avLst/>
          </a:prstGeom>
        </p:spPr>
      </p:pic>
      <p:sp>
        <p:nvSpPr>
          <p:cNvPr id="4" name="Slide number">
            <a:extLst>
              <a:ext uri="{FF2B5EF4-FFF2-40B4-BE49-F238E27FC236}">
                <a16:creationId xmlns:a16="http://schemas.microsoft.com/office/drawing/2014/main" id="{51878CD8-EB03-3BE4-466C-CAB36D3B77D6}"/>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5" name="Footer Placeholder 4">
            <a:extLst>
              <a:ext uri="{FF2B5EF4-FFF2-40B4-BE49-F238E27FC236}">
                <a16:creationId xmlns:a16="http://schemas.microsoft.com/office/drawing/2014/main" id="{C40239D1-DD08-2675-1706-F37FB90D4651}"/>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406145118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94944" y="466347"/>
            <a:ext cx="10811256" cy="676653"/>
          </a:xfrm>
          <a:prstGeom prst="rect">
            <a:avLst/>
          </a:prstGeom>
        </p:spPr>
        <p:txBody>
          <a:bodyPr/>
          <a:lstStyle>
            <a:lvl1pPr>
              <a:lnSpc>
                <a:spcPct val="80000"/>
              </a:lnSpc>
              <a:defRPr/>
            </a:lvl1pPr>
          </a:lstStyle>
          <a:p>
            <a:r>
              <a:rPr lang="en-US"/>
              <a:t>Title. 32 pt. black. Bold. Sentence case. Two lines max.</a:t>
            </a:r>
          </a:p>
        </p:txBody>
      </p:sp>
      <p:sp>
        <p:nvSpPr>
          <p:cNvPr id="3" name="Footer Placeholder 4">
            <a:extLst>
              <a:ext uri="{FF2B5EF4-FFF2-40B4-BE49-F238E27FC236}">
                <a16:creationId xmlns:a16="http://schemas.microsoft.com/office/drawing/2014/main" id="{FE5F66BD-B24D-66F9-E108-0EEBA425F883}"/>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183621168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E8DFD5FC-C8A3-08AE-1F4A-7CC1E2BAEEBD}"/>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bg1"/>
                </a:solidFill>
                <a:latin typeface="+mn-lt"/>
                <a:ea typeface="+mn-ea"/>
                <a:cs typeface="+mn-cs"/>
              </a:defRPr>
            </a:lvl1pPr>
          </a:lstStyle>
          <a:p>
            <a:fld id="{07165E6F-54ED-4977-A15E-D44BE7238A65}" type="slidenum">
              <a:rPr lang="en-US" smtClean="0"/>
              <a:pPr/>
              <a:t>‹#›</a:t>
            </a:fld>
            <a:endParaRPr lang="en-US"/>
          </a:p>
        </p:txBody>
      </p:sp>
      <p:cxnSp>
        <p:nvCxnSpPr>
          <p:cNvPr id="11" name="Straight Connector 10"/>
          <p:cNvCxnSpPr/>
          <p:nvPr userDrawn="1"/>
        </p:nvCxnSpPr>
        <p:spPr>
          <a:xfrm>
            <a:off x="694944" y="126143"/>
            <a:ext cx="10820399" cy="0"/>
          </a:xfrm>
          <a:prstGeom prst="line">
            <a:avLst/>
          </a:prstGeom>
          <a:ln w="2540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4612EC3B-575F-B503-9FBF-4DDBF99F4E92}"/>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ctr">
              <a:defRPr lang="en-US" sz="700"/>
            </a:lvl1pPr>
          </a:lstStyle>
          <a:p>
            <a:r>
              <a:rPr lang="en-US"/>
              <a:t>© 2025 Collins Aerospace. | Collins Aerospace Proprietary – for internal use only. | This document does not include any export controlled technical data.</a:t>
            </a:r>
          </a:p>
        </p:txBody>
      </p:sp>
      <p:pic>
        <p:nvPicPr>
          <p:cNvPr id="5" name="Picture 4" descr="Shape&#10;&#10;Description automatically generated with medium confidence">
            <a:extLst>
              <a:ext uri="{FF2B5EF4-FFF2-40B4-BE49-F238E27FC236}">
                <a16:creationId xmlns:a16="http://schemas.microsoft.com/office/drawing/2014/main" id="{E1A92E33-8F3F-CE0C-D8EF-9FB7A62D0545}"/>
              </a:ext>
            </a:extLst>
          </p:cNvPr>
          <p:cNvPicPr>
            <a:picLocks noChangeAspect="1"/>
          </p:cNvPicPr>
          <p:nvPr userDrawn="1"/>
        </p:nvPicPr>
        <p:blipFill>
          <a:blip r:embed="rId2"/>
          <a:stretch>
            <a:fillRect/>
          </a:stretch>
        </p:blipFill>
        <p:spPr>
          <a:xfrm>
            <a:off x="955978" y="2288554"/>
            <a:ext cx="10152447" cy="1726531"/>
          </a:xfrm>
          <a:prstGeom prst="rect">
            <a:avLst/>
          </a:prstGeom>
        </p:spPr>
      </p:pic>
    </p:spTree>
    <p:extLst>
      <p:ext uri="{BB962C8B-B14F-4D97-AF65-F5344CB8AC3E}">
        <p14:creationId xmlns:p14="http://schemas.microsoft.com/office/powerpoint/2010/main" val="344863139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C72FA151-06B1-BA7C-A477-FB3B40A9F62D}"/>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bg1"/>
                </a:solidFill>
                <a:latin typeface="+mn-lt"/>
                <a:ea typeface="+mn-ea"/>
                <a:cs typeface="+mn-cs"/>
              </a:defRPr>
            </a:lvl1pPr>
          </a:lstStyle>
          <a:p>
            <a:fld id="{07165E6F-54ED-4977-A15E-D44BE7238A65}" type="slidenum">
              <a:rPr lang="en-US" smtClean="0"/>
              <a:pPr/>
              <a:t>‹#›</a:t>
            </a:fld>
            <a:endParaRPr lang="en-US"/>
          </a:p>
        </p:txBody>
      </p:sp>
      <p:sp>
        <p:nvSpPr>
          <p:cNvPr id="8" name="Date"/>
          <p:cNvSpPr>
            <a:spLocks noGrp="1"/>
          </p:cNvSpPr>
          <p:nvPr>
            <p:ph type="body" sz="quarter" idx="14" hasCustomPrompt="1"/>
          </p:nvPr>
        </p:nvSpPr>
        <p:spPr>
          <a:xfrm>
            <a:off x="6879264" y="4860395"/>
            <a:ext cx="1642897" cy="193899"/>
          </a:xfrm>
          <a:noFill/>
        </p:spPr>
        <p:txBody>
          <a:bodyPr wrap="square">
            <a:spAutoFit/>
          </a:bodyPr>
          <a:lstStyle>
            <a:lvl1pPr>
              <a:defRPr sz="1400" b="0">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7" name="Presenters"/>
          <p:cNvSpPr>
            <a:spLocks noGrp="1"/>
          </p:cNvSpPr>
          <p:nvPr>
            <p:ph type="body" sz="quarter" idx="13" hasCustomPrompt="1"/>
          </p:nvPr>
        </p:nvSpPr>
        <p:spPr>
          <a:xfrm>
            <a:off x="6880362" y="3840163"/>
            <a:ext cx="4634981" cy="249299"/>
          </a:xfrm>
          <a:noFill/>
        </p:spPr>
        <p:txBody>
          <a:bodyPr vert="horz" wrap="square" lIns="0" tIns="0" rIns="0" bIns="0" rtlCol="0">
            <a:spAutoFit/>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8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Name, Title, Function. 18 pt. black.</a:t>
            </a:r>
          </a:p>
        </p:txBody>
      </p:sp>
      <p:sp>
        <p:nvSpPr>
          <p:cNvPr id="2" name="Title"/>
          <p:cNvSpPr>
            <a:spLocks noGrp="1"/>
          </p:cNvSpPr>
          <p:nvPr>
            <p:ph type="title" hasCustomPrompt="1"/>
          </p:nvPr>
        </p:nvSpPr>
        <p:spPr>
          <a:xfrm>
            <a:off x="6879264" y="2160241"/>
            <a:ext cx="4626935" cy="914096"/>
          </a:xfrm>
          <a:noFill/>
        </p:spPr>
        <p:txBody>
          <a:bodyPr wrap="square" anchor="t" anchorCtr="0">
            <a:spAutoFit/>
          </a:bodyPr>
          <a:lstStyle>
            <a:lvl1pPr defTabSz="914400">
              <a:spcBef>
                <a:spcPct val="0"/>
              </a:spcBef>
              <a:defRPr sz="3300">
                <a:solidFill>
                  <a:schemeClr val="tx1"/>
                </a:solidFill>
              </a:defRPr>
            </a:lvl1pPr>
          </a:lstStyle>
          <a:p>
            <a:pPr lvl="0" defTabSz="914400">
              <a:spcBef>
                <a:spcPct val="0"/>
              </a:spcBef>
            </a:pPr>
            <a:r>
              <a:rPr lang="en-US"/>
              <a:t>Title 33 pt. black. Bold. Sentence case.</a:t>
            </a:r>
          </a:p>
        </p:txBody>
      </p:sp>
      <p:cxnSp>
        <p:nvCxnSpPr>
          <p:cNvPr id="9" name="Straight Connector 8"/>
          <p:cNvCxnSpPr/>
          <p:nvPr userDrawn="1"/>
        </p:nvCxnSpPr>
        <p:spPr>
          <a:xfrm>
            <a:off x="694944" y="126143"/>
            <a:ext cx="10820399" cy="0"/>
          </a:xfrm>
          <a:prstGeom prst="line">
            <a:avLst/>
          </a:prstGeom>
          <a:ln w="2540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9B7EFD9E-7750-6D4A-1D98-5496B6132BD8}"/>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ctr">
              <a:defRPr lang="en-US" sz="700"/>
            </a:lvl1pPr>
          </a:lstStyle>
          <a:p>
            <a:r>
              <a:rPr lang="en-US"/>
              <a:t>© 2025 Collins Aerospace. | Collins Aerospace Proprietary – for internal use only. | This document does not include any export controlled technical data.</a:t>
            </a:r>
          </a:p>
        </p:txBody>
      </p:sp>
      <p:pic>
        <p:nvPicPr>
          <p:cNvPr id="6" name="Picture 5" descr="Shape&#10;&#10;Description automatically generated with medium confidence">
            <a:extLst>
              <a:ext uri="{FF2B5EF4-FFF2-40B4-BE49-F238E27FC236}">
                <a16:creationId xmlns:a16="http://schemas.microsoft.com/office/drawing/2014/main" id="{8638592A-F13E-81FF-79BE-5F7467D5FB43}"/>
              </a:ext>
            </a:extLst>
          </p:cNvPr>
          <p:cNvPicPr>
            <a:picLocks noChangeAspect="1"/>
          </p:cNvPicPr>
          <p:nvPr userDrawn="1"/>
        </p:nvPicPr>
        <p:blipFill>
          <a:blip r:embed="rId2"/>
          <a:stretch>
            <a:fillRect/>
          </a:stretch>
        </p:blipFill>
        <p:spPr>
          <a:xfrm>
            <a:off x="685799" y="2105191"/>
            <a:ext cx="5562601" cy="945979"/>
          </a:xfrm>
          <a:prstGeom prst="rect">
            <a:avLst/>
          </a:prstGeom>
        </p:spPr>
      </p:pic>
    </p:spTree>
    <p:extLst>
      <p:ext uri="{BB962C8B-B14F-4D97-AF65-F5344CB8AC3E}">
        <p14:creationId xmlns:p14="http://schemas.microsoft.com/office/powerpoint/2010/main" val="249814551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siness Images">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F4B96747-42DE-57F0-0FB9-E7A2A01508C8}"/>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bg1"/>
                </a:solidFill>
                <a:latin typeface="+mn-lt"/>
                <a:ea typeface="+mn-ea"/>
                <a:cs typeface="+mn-cs"/>
              </a:defRPr>
            </a:lvl1pPr>
          </a:lstStyle>
          <a:p>
            <a:fld id="{07165E6F-54ED-4977-A15E-D44BE7238A65}" type="slidenum">
              <a:rPr lang="en-US" smtClean="0"/>
              <a:pPr/>
              <a:t>‹#›</a:t>
            </a:fld>
            <a:endParaRPr lang="en-US"/>
          </a:p>
        </p:txBody>
      </p:sp>
      <p:grpSp>
        <p:nvGrpSpPr>
          <p:cNvPr id="14" name="Group 13">
            <a:extLst>
              <a:ext uri="{FF2B5EF4-FFF2-40B4-BE49-F238E27FC236}">
                <a16:creationId xmlns:a16="http://schemas.microsoft.com/office/drawing/2014/main" id="{FEC62ECF-76DE-3845-37A2-A6FD5498C7B5}"/>
              </a:ext>
            </a:extLst>
          </p:cNvPr>
          <p:cNvGrpSpPr/>
          <p:nvPr userDrawn="1"/>
        </p:nvGrpSpPr>
        <p:grpSpPr>
          <a:xfrm>
            <a:off x="0" y="0"/>
            <a:ext cx="12192000" cy="4000501"/>
            <a:chOff x="0" y="0"/>
            <a:chExt cx="12192000" cy="4000501"/>
          </a:xfrm>
        </p:grpSpPr>
        <p:pic>
          <p:nvPicPr>
            <p:cNvPr id="15" name="Picture 14" descr="A picture containing sky, outdoor&#10;&#10;Description automatically generated">
              <a:extLst>
                <a:ext uri="{FF2B5EF4-FFF2-40B4-BE49-F238E27FC236}">
                  <a16:creationId xmlns:a16="http://schemas.microsoft.com/office/drawing/2014/main" id="{5F38B2FE-D5AD-4032-D2BB-9E454F5775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082800" y="663"/>
              <a:ext cx="4026401" cy="3999838"/>
            </a:xfrm>
            <a:prstGeom prst="rect">
              <a:avLst/>
            </a:prstGeom>
          </p:spPr>
        </p:pic>
        <p:pic>
          <p:nvPicPr>
            <p:cNvPr id="16" name="Picture 15">
              <a:extLst>
                <a:ext uri="{FF2B5EF4-FFF2-40B4-BE49-F238E27FC236}">
                  <a16:creationId xmlns:a16="http://schemas.microsoft.com/office/drawing/2014/main" id="{CDFDCAA9-0215-4287-3764-0FCA3571507C}"/>
                </a:ext>
              </a:extLst>
            </p:cNvPr>
            <p:cNvPicPr>
              <a:picLocks noChangeAspect="1"/>
            </p:cNvPicPr>
            <p:nvPr userDrawn="1"/>
          </p:nvPicPr>
          <p:blipFill rotWithShape="1">
            <a:blip r:embed="rId3"/>
            <a:srcRect l="25" r="25"/>
            <a:stretch/>
          </p:blipFill>
          <p:spPr>
            <a:xfrm>
              <a:off x="0" y="0"/>
              <a:ext cx="4026400" cy="3999837"/>
            </a:xfrm>
            <a:prstGeom prst="rect">
              <a:avLst/>
            </a:prstGeom>
          </p:spPr>
        </p:pic>
        <p:pic>
          <p:nvPicPr>
            <p:cNvPr id="17" name="Picture 2" descr="Thermal-management-aircraft">
              <a:extLst>
                <a:ext uri="{FF2B5EF4-FFF2-40B4-BE49-F238E27FC236}">
                  <a16:creationId xmlns:a16="http://schemas.microsoft.com/office/drawing/2014/main" id="{8C503F3B-AA68-D98D-7D68-FD7733C9774E}"/>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46736" b="5934"/>
            <a:stretch/>
          </p:blipFill>
          <p:spPr bwMode="auto">
            <a:xfrm>
              <a:off x="8165601" y="663"/>
              <a:ext cx="4026399" cy="3999837"/>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Date">
            <a:extLst>
              <a:ext uri="{FF2B5EF4-FFF2-40B4-BE49-F238E27FC236}">
                <a16:creationId xmlns:a16="http://schemas.microsoft.com/office/drawing/2014/main" id="{A7520BD9-F27C-EB53-362B-E29762A25B82}"/>
              </a:ext>
            </a:extLst>
          </p:cNvPr>
          <p:cNvSpPr>
            <a:spLocks noGrp="1"/>
          </p:cNvSpPr>
          <p:nvPr>
            <p:ph type="body" sz="quarter" idx="14" hasCustomPrompt="1"/>
          </p:nvPr>
        </p:nvSpPr>
        <p:spPr>
          <a:xfrm>
            <a:off x="4925267" y="5144230"/>
            <a:ext cx="1866900" cy="166199"/>
          </a:xfrm>
          <a:noFill/>
        </p:spPr>
        <p:txBody>
          <a:bodyPr>
            <a:spAutoFit/>
          </a:bodyPr>
          <a:lstStyle>
            <a:lvl1pPr algn="l">
              <a:defRPr sz="1200" b="0">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12" name="Presenters">
            <a:extLst>
              <a:ext uri="{FF2B5EF4-FFF2-40B4-BE49-F238E27FC236}">
                <a16:creationId xmlns:a16="http://schemas.microsoft.com/office/drawing/2014/main" id="{B53E8303-2948-CE7F-FFD7-5F13BB738383}"/>
              </a:ext>
            </a:extLst>
          </p:cNvPr>
          <p:cNvSpPr>
            <a:spLocks noGrp="1"/>
          </p:cNvSpPr>
          <p:nvPr>
            <p:ph type="body" sz="quarter" idx="13" hasCustomPrompt="1"/>
          </p:nvPr>
        </p:nvSpPr>
        <p:spPr>
          <a:xfrm>
            <a:off x="4925267" y="4832708"/>
            <a:ext cx="6486746" cy="221599"/>
          </a:xfrm>
          <a:noFill/>
        </p:spPr>
        <p:txBody>
          <a:bodyPr vert="horz" wrap="square" lIns="0" tIns="0" rIns="0" bIns="0" rtlCol="0">
            <a:spAutoFit/>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Name, Title, Function. 16 pt. black.</a:t>
            </a:r>
          </a:p>
        </p:txBody>
      </p:sp>
      <p:sp>
        <p:nvSpPr>
          <p:cNvPr id="13" name="Title">
            <a:extLst>
              <a:ext uri="{FF2B5EF4-FFF2-40B4-BE49-F238E27FC236}">
                <a16:creationId xmlns:a16="http://schemas.microsoft.com/office/drawing/2014/main" id="{3B8EDCE6-047D-0310-4495-B16000AE8B86}"/>
              </a:ext>
            </a:extLst>
          </p:cNvPr>
          <p:cNvSpPr>
            <a:spLocks noGrp="1"/>
          </p:cNvSpPr>
          <p:nvPr>
            <p:ph type="title" hasCustomPrompt="1"/>
          </p:nvPr>
        </p:nvSpPr>
        <p:spPr>
          <a:xfrm>
            <a:off x="4925267" y="4451623"/>
            <a:ext cx="6486746" cy="346249"/>
          </a:xfrm>
          <a:noFill/>
        </p:spPr>
        <p:txBody>
          <a:bodyPr wrap="square" anchor="b" anchorCtr="0">
            <a:spAutoFit/>
          </a:bodyPr>
          <a:lstStyle>
            <a:lvl1pPr defTabSz="914400">
              <a:spcBef>
                <a:spcPct val="0"/>
              </a:spcBef>
              <a:defRPr sz="2500">
                <a:solidFill>
                  <a:schemeClr val="tx1"/>
                </a:solidFill>
              </a:defRPr>
            </a:lvl1pPr>
          </a:lstStyle>
          <a:p>
            <a:pPr lvl="0" defTabSz="914400">
              <a:spcBef>
                <a:spcPct val="0"/>
              </a:spcBef>
            </a:pPr>
            <a:r>
              <a:rPr lang="en-US"/>
              <a:t>Title 25 pt. black. Bold. Sentence case. </a:t>
            </a:r>
          </a:p>
        </p:txBody>
      </p:sp>
      <p:sp>
        <p:nvSpPr>
          <p:cNvPr id="3" name="Footer Placeholder 4">
            <a:extLst>
              <a:ext uri="{FF2B5EF4-FFF2-40B4-BE49-F238E27FC236}">
                <a16:creationId xmlns:a16="http://schemas.microsoft.com/office/drawing/2014/main" id="{28B74DD3-7917-FD60-1CEB-BDFB06DC890C}"/>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ctr">
              <a:defRPr lang="en-US" sz="700"/>
            </a:lvl1pPr>
          </a:lstStyle>
          <a:p>
            <a:r>
              <a:rPr lang="en-US"/>
              <a:t>© 2025 Collins Aerospace. | Collins Aerospace Proprietary – for internal use only. | This document does not include any export controlled technical data.</a:t>
            </a:r>
          </a:p>
        </p:txBody>
      </p:sp>
      <p:pic>
        <p:nvPicPr>
          <p:cNvPr id="4" name="Picture 3" descr="Shape&#10;&#10;Description automatically generated with medium confidence">
            <a:extLst>
              <a:ext uri="{FF2B5EF4-FFF2-40B4-BE49-F238E27FC236}">
                <a16:creationId xmlns:a16="http://schemas.microsoft.com/office/drawing/2014/main" id="{106A2509-4735-8D6E-0367-1124FC90CD66}"/>
              </a:ext>
            </a:extLst>
          </p:cNvPr>
          <p:cNvPicPr>
            <a:picLocks noChangeAspect="1"/>
          </p:cNvPicPr>
          <p:nvPr userDrawn="1"/>
        </p:nvPicPr>
        <p:blipFill>
          <a:blip r:embed="rId5"/>
          <a:stretch>
            <a:fillRect/>
          </a:stretch>
        </p:blipFill>
        <p:spPr>
          <a:xfrm>
            <a:off x="685799" y="4492398"/>
            <a:ext cx="3695701" cy="628493"/>
          </a:xfrm>
          <a:prstGeom prst="rect">
            <a:avLst/>
          </a:prstGeom>
        </p:spPr>
      </p:pic>
    </p:spTree>
    <p:extLst>
      <p:ext uri="{BB962C8B-B14F-4D97-AF65-F5344CB8AC3E}">
        <p14:creationId xmlns:p14="http://schemas.microsoft.com/office/powerpoint/2010/main" val="229938297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att &amp; Whitney Images">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11182626-538B-109F-3E50-F4953F005D81}"/>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bg1"/>
                </a:solidFill>
                <a:latin typeface="+mn-lt"/>
                <a:ea typeface="+mn-ea"/>
                <a:cs typeface="+mn-cs"/>
              </a:defRPr>
            </a:lvl1pPr>
          </a:lstStyle>
          <a:p>
            <a:fld id="{07165E6F-54ED-4977-A15E-D44BE7238A65}" type="slidenum">
              <a:rPr lang="en-US" smtClean="0"/>
              <a:pPr/>
              <a:t>‹#›</a:t>
            </a:fld>
            <a:endParaRPr lang="en-US"/>
          </a:p>
        </p:txBody>
      </p:sp>
      <p:sp>
        <p:nvSpPr>
          <p:cNvPr id="8" name="Date"/>
          <p:cNvSpPr>
            <a:spLocks noGrp="1"/>
          </p:cNvSpPr>
          <p:nvPr>
            <p:ph type="body" sz="quarter" idx="14" hasCustomPrompt="1"/>
          </p:nvPr>
        </p:nvSpPr>
        <p:spPr>
          <a:xfrm>
            <a:off x="4925267" y="5144230"/>
            <a:ext cx="1866900" cy="166199"/>
          </a:xfrm>
          <a:noFill/>
        </p:spPr>
        <p:txBody>
          <a:bodyPr>
            <a:spAutoFit/>
          </a:bodyPr>
          <a:lstStyle>
            <a:lvl1pPr algn="l">
              <a:defRPr sz="1200" b="0">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Date</a:t>
            </a:r>
          </a:p>
        </p:txBody>
      </p:sp>
      <p:sp>
        <p:nvSpPr>
          <p:cNvPr id="7" name="Presenters"/>
          <p:cNvSpPr>
            <a:spLocks noGrp="1"/>
          </p:cNvSpPr>
          <p:nvPr>
            <p:ph type="body" sz="quarter" idx="13" hasCustomPrompt="1"/>
          </p:nvPr>
        </p:nvSpPr>
        <p:spPr>
          <a:xfrm>
            <a:off x="4925267" y="4832708"/>
            <a:ext cx="6486746" cy="221599"/>
          </a:xfrm>
          <a:noFill/>
        </p:spPr>
        <p:txBody>
          <a:bodyPr vert="horz" wrap="square" lIns="0" tIns="0" rIns="0" bIns="0" rtlCol="0">
            <a:spAutoFit/>
          </a:bodyPr>
          <a:lstStyle>
            <a:lvl1pPr marL="0" marR="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lang="en-US" sz="1600" b="0" baseline="0">
                <a:solidFill>
                  <a:schemeClr val="tx1"/>
                </a:solidFill>
              </a:defRPr>
            </a:lvl1pPr>
          </a:lstStyle>
          <a:p>
            <a:pPr marL="0" marR="0" lvl="0" indent="0" algn="l" defTabSz="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Name, Title, Function. 16 pt. black.</a:t>
            </a:r>
          </a:p>
        </p:txBody>
      </p:sp>
      <p:sp>
        <p:nvSpPr>
          <p:cNvPr id="2" name="Title"/>
          <p:cNvSpPr>
            <a:spLocks noGrp="1"/>
          </p:cNvSpPr>
          <p:nvPr>
            <p:ph type="title" hasCustomPrompt="1"/>
          </p:nvPr>
        </p:nvSpPr>
        <p:spPr>
          <a:xfrm>
            <a:off x="4925267" y="4451623"/>
            <a:ext cx="6486746" cy="346249"/>
          </a:xfrm>
          <a:noFill/>
        </p:spPr>
        <p:txBody>
          <a:bodyPr wrap="square" anchor="b" anchorCtr="0">
            <a:spAutoFit/>
          </a:bodyPr>
          <a:lstStyle>
            <a:lvl1pPr defTabSz="914400">
              <a:spcBef>
                <a:spcPct val="0"/>
              </a:spcBef>
              <a:defRPr sz="2500">
                <a:solidFill>
                  <a:schemeClr val="tx1"/>
                </a:solidFill>
              </a:defRPr>
            </a:lvl1pPr>
          </a:lstStyle>
          <a:p>
            <a:pPr lvl="0" defTabSz="914400">
              <a:spcBef>
                <a:spcPct val="0"/>
              </a:spcBef>
            </a:pPr>
            <a:r>
              <a:rPr lang="en-US"/>
              <a:t>Title 25 pt. black. Bold. Sentence case. </a:t>
            </a:r>
          </a:p>
        </p:txBody>
      </p:sp>
      <p:sp>
        <p:nvSpPr>
          <p:cNvPr id="5" name="Footer Placeholder 4">
            <a:extLst>
              <a:ext uri="{FF2B5EF4-FFF2-40B4-BE49-F238E27FC236}">
                <a16:creationId xmlns:a16="http://schemas.microsoft.com/office/drawing/2014/main" id="{EDDB6EDA-04E7-A647-9351-25B11C05CAAD}"/>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ctr">
              <a:defRPr lang="en-US" sz="700"/>
            </a:lvl1pPr>
          </a:lstStyle>
          <a:p>
            <a:r>
              <a:rPr lang="en-US"/>
              <a:t>© 2025 Collins Aerospace. | Collins Aerospace Proprietary – for internal use only. | This document does not include any export controlled technical data.</a:t>
            </a:r>
          </a:p>
        </p:txBody>
      </p:sp>
      <p:grpSp>
        <p:nvGrpSpPr>
          <p:cNvPr id="6" name="Group 5">
            <a:extLst>
              <a:ext uri="{FF2B5EF4-FFF2-40B4-BE49-F238E27FC236}">
                <a16:creationId xmlns:a16="http://schemas.microsoft.com/office/drawing/2014/main" id="{DCD780A4-E59C-EC7C-0923-2DF8779BB740}"/>
              </a:ext>
            </a:extLst>
          </p:cNvPr>
          <p:cNvGrpSpPr/>
          <p:nvPr userDrawn="1"/>
        </p:nvGrpSpPr>
        <p:grpSpPr>
          <a:xfrm>
            <a:off x="0" y="0"/>
            <a:ext cx="12192000" cy="4000500"/>
            <a:chOff x="0" y="0"/>
            <a:chExt cx="12192000" cy="4000500"/>
          </a:xfrm>
        </p:grpSpPr>
        <p:pic>
          <p:nvPicPr>
            <p:cNvPr id="9" name="Picture 8">
              <a:extLst>
                <a:ext uri="{FF2B5EF4-FFF2-40B4-BE49-F238E27FC236}">
                  <a16:creationId xmlns:a16="http://schemas.microsoft.com/office/drawing/2014/main" id="{6F51D2E6-8B50-4B28-48B1-E63E5AF8DC9F}"/>
                </a:ext>
              </a:extLst>
            </p:cNvPr>
            <p:cNvPicPr>
              <a:picLocks noChangeAspect="1"/>
            </p:cNvPicPr>
            <p:nvPr userDrawn="1"/>
          </p:nvPicPr>
          <p:blipFill rotWithShape="1">
            <a:blip r:embed="rId2"/>
            <a:srcRect l="12793" t="2717" r="22165" b="1207"/>
            <a:stretch/>
          </p:blipFill>
          <p:spPr>
            <a:xfrm>
              <a:off x="4082800" y="1"/>
              <a:ext cx="4026401" cy="3999836"/>
            </a:xfrm>
            <a:prstGeom prst="rect">
              <a:avLst/>
            </a:prstGeom>
          </p:spPr>
        </p:pic>
        <p:pic>
          <p:nvPicPr>
            <p:cNvPr id="10" name="Picture 9">
              <a:extLst>
                <a:ext uri="{FF2B5EF4-FFF2-40B4-BE49-F238E27FC236}">
                  <a16:creationId xmlns:a16="http://schemas.microsoft.com/office/drawing/2014/main" id="{EBEDE36E-8FC0-95B4-7C79-F0E71F3D4A20}"/>
                </a:ext>
              </a:extLst>
            </p:cNvPr>
            <p:cNvPicPr>
              <a:picLocks noChangeAspect="1"/>
            </p:cNvPicPr>
            <p:nvPr userDrawn="1"/>
          </p:nvPicPr>
          <p:blipFill rotWithShape="1">
            <a:blip r:embed="rId3"/>
            <a:srcRect l="25" r="25"/>
            <a:stretch/>
          </p:blipFill>
          <p:spPr>
            <a:xfrm>
              <a:off x="0" y="0"/>
              <a:ext cx="4026400" cy="3999837"/>
            </a:xfrm>
            <a:prstGeom prst="rect">
              <a:avLst/>
            </a:prstGeom>
          </p:spPr>
        </p:pic>
        <p:pic>
          <p:nvPicPr>
            <p:cNvPr id="11" name="Picture 2">
              <a:extLst>
                <a:ext uri="{FF2B5EF4-FFF2-40B4-BE49-F238E27FC236}">
                  <a16:creationId xmlns:a16="http://schemas.microsoft.com/office/drawing/2014/main" id="{B2210A33-0B32-55FA-74EC-9C35474529E5}"/>
                </a:ext>
              </a:extLst>
            </p:cNvPr>
            <p:cNvPicPr>
              <a:picLocks noChangeAspect="1" noChangeArrowheads="1"/>
            </p:cNvPicPr>
            <p:nvPr userDrawn="1"/>
          </p:nvPicPr>
          <p:blipFill>
            <a:blip r:embed="rId4"/>
            <a:srcRect l="16439" r="16439"/>
            <a:stretch/>
          </p:blipFill>
          <p:spPr bwMode="auto">
            <a:xfrm>
              <a:off x="8165601" y="663"/>
              <a:ext cx="4026399" cy="3999837"/>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11" descr="Shape&#10;&#10;Description automatically generated with medium confidence">
            <a:extLst>
              <a:ext uri="{FF2B5EF4-FFF2-40B4-BE49-F238E27FC236}">
                <a16:creationId xmlns:a16="http://schemas.microsoft.com/office/drawing/2014/main" id="{290BF5CD-B8DF-7187-83C6-192C964DD22C}"/>
              </a:ext>
            </a:extLst>
          </p:cNvPr>
          <p:cNvPicPr>
            <a:picLocks noChangeAspect="1"/>
          </p:cNvPicPr>
          <p:nvPr userDrawn="1"/>
        </p:nvPicPr>
        <p:blipFill>
          <a:blip r:embed="rId5"/>
          <a:stretch>
            <a:fillRect/>
          </a:stretch>
        </p:blipFill>
        <p:spPr>
          <a:xfrm>
            <a:off x="685799" y="4492398"/>
            <a:ext cx="3695701" cy="628493"/>
          </a:xfrm>
          <a:prstGeom prst="rect">
            <a:avLst/>
          </a:prstGeom>
        </p:spPr>
      </p:pic>
    </p:spTree>
    <p:extLst>
      <p:ext uri="{BB962C8B-B14F-4D97-AF65-F5344CB8AC3E}">
        <p14:creationId xmlns:p14="http://schemas.microsoft.com/office/powerpoint/2010/main" val="27278994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uidance: RTX Color Palette">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83E520A4-FAAE-1C23-A63D-FAE04B206131}"/>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2" name="TextBox 1">
            <a:extLst>
              <a:ext uri="{FF2B5EF4-FFF2-40B4-BE49-F238E27FC236}">
                <a16:creationId xmlns:a16="http://schemas.microsoft.com/office/drawing/2014/main" id="{53C14E4D-FFCC-16F0-1F0B-8A1621EFC611}"/>
              </a:ext>
            </a:extLst>
          </p:cNvPr>
          <p:cNvSpPr txBox="1"/>
          <p:nvPr userDrawn="1"/>
        </p:nvSpPr>
        <p:spPr>
          <a:xfrm>
            <a:off x="662940" y="468598"/>
            <a:ext cx="10896600" cy="486287"/>
          </a:xfrm>
          <a:prstGeom prst="rect">
            <a:avLst/>
          </a:prstGeom>
        </p:spPr>
        <p:txBody>
          <a:bodyPr vert="horz" lIns="0" tIns="0" rIns="0" bIns="0" rtlCol="0" anchor="t" anchorCtr="0">
            <a:noAutofit/>
          </a:bodyPr>
          <a:lstStyle>
            <a:lvl1pPr>
              <a:lnSpc>
                <a:spcPct val="80000"/>
              </a:lnSpc>
              <a:spcBef>
                <a:spcPct val="0"/>
              </a:spcBef>
              <a:buNone/>
              <a:defRPr sz="3200" b="1">
                <a:solidFill>
                  <a:schemeClr val="tx2"/>
                </a:solidFill>
                <a:latin typeface="+mj-lt"/>
                <a:ea typeface="+mj-ea"/>
                <a:cs typeface="+mj-cs"/>
              </a:defRPr>
            </a:lvl1pPr>
          </a:lstStyle>
          <a:p>
            <a:pPr lvl="0"/>
            <a:r>
              <a:rPr lang="en-US">
                <a:solidFill>
                  <a:schemeClr val="tx1"/>
                </a:solidFill>
              </a:rPr>
              <a:t>RTX color palette</a:t>
            </a:r>
          </a:p>
        </p:txBody>
      </p:sp>
      <p:sp>
        <p:nvSpPr>
          <p:cNvPr id="4" name="Rectangle 3">
            <a:extLst>
              <a:ext uri="{FF2B5EF4-FFF2-40B4-BE49-F238E27FC236}">
                <a16:creationId xmlns:a16="http://schemas.microsoft.com/office/drawing/2014/main" id="{ED841BBA-C64A-D926-1311-F092A2C6AC0E}"/>
              </a:ext>
            </a:extLst>
          </p:cNvPr>
          <p:cNvSpPr/>
          <p:nvPr userDrawn="1"/>
        </p:nvSpPr>
        <p:spPr>
          <a:xfrm>
            <a:off x="694270" y="1714500"/>
            <a:ext cx="3405162" cy="369332"/>
          </a:xfrm>
          <a:prstGeom prst="rect">
            <a:avLst/>
          </a:prstGeom>
          <a:noFill/>
        </p:spPr>
        <p:txBody>
          <a:bodyPr wrap="square" lIns="0" tIns="0" rIns="0" bIns="0">
            <a:spAutoFit/>
          </a:bodyPr>
          <a:lstStyle/>
          <a:p>
            <a:pPr marL="0" lvl="1"/>
            <a:r>
              <a:rPr lang="en-US" sz="1200" b="1"/>
              <a:t>RTX primary palette</a:t>
            </a:r>
          </a:p>
          <a:p>
            <a:pPr marL="0" lvl="1"/>
            <a:r>
              <a:rPr lang="en-US" sz="1200"/>
              <a:t>Our primary palette consists of black and white. </a:t>
            </a:r>
          </a:p>
        </p:txBody>
      </p:sp>
      <p:sp>
        <p:nvSpPr>
          <p:cNvPr id="5" name="Rectangle 4">
            <a:extLst>
              <a:ext uri="{FF2B5EF4-FFF2-40B4-BE49-F238E27FC236}">
                <a16:creationId xmlns:a16="http://schemas.microsoft.com/office/drawing/2014/main" id="{8C28EA49-0A02-0ED7-45A0-47A86C772A32}"/>
              </a:ext>
            </a:extLst>
          </p:cNvPr>
          <p:cNvSpPr/>
          <p:nvPr userDrawn="1"/>
        </p:nvSpPr>
        <p:spPr>
          <a:xfrm>
            <a:off x="685800" y="4252665"/>
            <a:ext cx="3754700" cy="1292662"/>
          </a:xfrm>
          <a:prstGeom prst="rect">
            <a:avLst/>
          </a:prstGeom>
          <a:noFill/>
        </p:spPr>
        <p:txBody>
          <a:bodyPr wrap="square" lIns="0" tIns="0" rIns="0" bIns="0">
            <a:spAutoFit/>
          </a:bodyPr>
          <a:lstStyle/>
          <a:p>
            <a:pPr marL="0" lvl="1"/>
            <a:r>
              <a:rPr lang="en-US" sz="1200" b="1" baseline="0"/>
              <a:t>PPT tertiary palette</a:t>
            </a:r>
            <a:endParaRPr lang="en-US" sz="1200" b="1"/>
          </a:p>
          <a:p>
            <a:pPr marL="0" lvl="1"/>
            <a:r>
              <a:rPr lang="en-US" sz="1200"/>
              <a:t>Accent colors </a:t>
            </a:r>
            <a:r>
              <a:rPr lang="en-US" sz="1200" b="1"/>
              <a:t>only</a:t>
            </a:r>
            <a:r>
              <a:rPr lang="en-US" sz="1200" baseline="0"/>
              <a:t> </a:t>
            </a:r>
            <a:r>
              <a:rPr lang="en-US" sz="1200"/>
              <a:t>for use in charts and graphs </a:t>
            </a:r>
            <a:br>
              <a:rPr lang="en-US" sz="1200"/>
            </a:br>
            <a:r>
              <a:rPr lang="en-US" sz="1200"/>
              <a:t>with many data points.</a:t>
            </a:r>
          </a:p>
          <a:p>
            <a:pPr marL="0" lvl="1"/>
            <a:endParaRPr lang="en-US" sz="1200"/>
          </a:p>
          <a:p>
            <a:pPr marL="0" lvl="1"/>
            <a:r>
              <a:rPr lang="en-US" sz="1200"/>
              <a:t>These additional</a:t>
            </a:r>
            <a:r>
              <a:rPr lang="en-US" sz="1200" baseline="0"/>
              <a:t> colors should only be used in PowerPoint presentations when needed to clearly communicate a message to your audience. </a:t>
            </a:r>
            <a:endParaRPr lang="en-US" sz="1200"/>
          </a:p>
        </p:txBody>
      </p:sp>
      <p:sp>
        <p:nvSpPr>
          <p:cNvPr id="6" name="TextBox 5">
            <a:extLst>
              <a:ext uri="{FF2B5EF4-FFF2-40B4-BE49-F238E27FC236}">
                <a16:creationId xmlns:a16="http://schemas.microsoft.com/office/drawing/2014/main" id="{28D5D63D-01CA-B54F-8233-A9EB59996BBD}"/>
              </a:ext>
            </a:extLst>
          </p:cNvPr>
          <p:cNvSpPr txBox="1"/>
          <p:nvPr userDrawn="1"/>
        </p:nvSpPr>
        <p:spPr>
          <a:xfrm>
            <a:off x="4376186" y="1714500"/>
            <a:ext cx="4428378" cy="1141145"/>
          </a:xfrm>
          <a:prstGeom prst="rect">
            <a:avLst/>
          </a:prstGeom>
          <a:solidFill>
            <a:schemeClr val="bg2"/>
          </a:solidFill>
          <a:ln>
            <a:solidFill>
              <a:schemeClr val="accent1"/>
            </a:solidFill>
          </a:ln>
        </p:spPr>
        <p:txBody>
          <a:bodyPr wrap="square" rtlCol="0">
            <a:noAutofit/>
          </a:bodyPr>
          <a:lstStyle/>
          <a:p>
            <a:r>
              <a:rPr lang="en-US" sz="900" b="1"/>
              <a:t>White</a:t>
            </a:r>
          </a:p>
          <a:p>
            <a:r>
              <a:rPr lang="en-US" sz="900"/>
              <a:t>RGB: 255, 255, 255</a:t>
            </a:r>
          </a:p>
        </p:txBody>
      </p:sp>
      <p:sp>
        <p:nvSpPr>
          <p:cNvPr id="7" name="TextBox 6">
            <a:extLst>
              <a:ext uri="{FF2B5EF4-FFF2-40B4-BE49-F238E27FC236}">
                <a16:creationId xmlns:a16="http://schemas.microsoft.com/office/drawing/2014/main" id="{A0A73916-2A5F-D430-9CFA-FDCB9C43D8E5}"/>
              </a:ext>
            </a:extLst>
          </p:cNvPr>
          <p:cNvSpPr txBox="1"/>
          <p:nvPr userDrawn="1"/>
        </p:nvSpPr>
        <p:spPr>
          <a:xfrm>
            <a:off x="7818008" y="4638088"/>
            <a:ext cx="1600200" cy="230832"/>
          </a:xfrm>
          <a:prstGeom prst="rect">
            <a:avLst/>
          </a:prstGeom>
          <a:solidFill>
            <a:srgbClr val="EFB661"/>
          </a:solidFill>
        </p:spPr>
        <p:txBody>
          <a:bodyPr wrap="square" rtlCol="0">
            <a:spAutoFit/>
          </a:bodyPr>
          <a:lstStyle/>
          <a:p>
            <a:r>
              <a:rPr lang="en-US" sz="900" b="0">
                <a:solidFill>
                  <a:schemeClr val="bg1"/>
                </a:solidFill>
              </a:rPr>
              <a:t>RGB: 239, 182, 97</a:t>
            </a:r>
          </a:p>
        </p:txBody>
      </p:sp>
      <p:sp>
        <p:nvSpPr>
          <p:cNvPr id="8" name="TextBox 7">
            <a:extLst>
              <a:ext uri="{FF2B5EF4-FFF2-40B4-BE49-F238E27FC236}">
                <a16:creationId xmlns:a16="http://schemas.microsoft.com/office/drawing/2014/main" id="{4285B463-8F9A-BFCE-DCD7-43E205C0A4EC}"/>
              </a:ext>
            </a:extLst>
          </p:cNvPr>
          <p:cNvSpPr txBox="1"/>
          <p:nvPr userDrawn="1"/>
        </p:nvSpPr>
        <p:spPr>
          <a:xfrm>
            <a:off x="4376778" y="4638088"/>
            <a:ext cx="1600200" cy="230832"/>
          </a:xfrm>
          <a:prstGeom prst="rect">
            <a:avLst/>
          </a:prstGeom>
          <a:solidFill>
            <a:srgbClr val="908CC2"/>
          </a:solidFill>
        </p:spPr>
        <p:txBody>
          <a:bodyPr wrap="square" rtlCol="0">
            <a:spAutoFit/>
          </a:bodyPr>
          <a:lstStyle/>
          <a:p>
            <a:r>
              <a:rPr lang="en-US" sz="900" b="0">
                <a:solidFill>
                  <a:schemeClr val="bg1"/>
                </a:solidFill>
              </a:rPr>
              <a:t>RGB: 144, 140, 194</a:t>
            </a:r>
          </a:p>
        </p:txBody>
      </p:sp>
      <p:sp>
        <p:nvSpPr>
          <p:cNvPr id="9" name="TextBox 8">
            <a:extLst>
              <a:ext uri="{FF2B5EF4-FFF2-40B4-BE49-F238E27FC236}">
                <a16:creationId xmlns:a16="http://schemas.microsoft.com/office/drawing/2014/main" id="{EC57A2A9-B6B8-434C-9DCC-B03F85CE6C3B}"/>
              </a:ext>
            </a:extLst>
          </p:cNvPr>
          <p:cNvSpPr txBox="1"/>
          <p:nvPr userDrawn="1"/>
        </p:nvSpPr>
        <p:spPr>
          <a:xfrm>
            <a:off x="6097393" y="4638088"/>
            <a:ext cx="1600200" cy="230832"/>
          </a:xfrm>
          <a:prstGeom prst="rect">
            <a:avLst/>
          </a:prstGeom>
          <a:solidFill>
            <a:srgbClr val="9ABEAA"/>
          </a:solidFill>
        </p:spPr>
        <p:txBody>
          <a:bodyPr wrap="square" rtlCol="0">
            <a:spAutoFit/>
          </a:bodyPr>
          <a:lstStyle/>
          <a:p>
            <a:r>
              <a:rPr lang="en-US" sz="900" b="0">
                <a:solidFill>
                  <a:schemeClr val="bg1"/>
                </a:solidFill>
              </a:rPr>
              <a:t>RGB: 154, 190, 170</a:t>
            </a:r>
          </a:p>
        </p:txBody>
      </p:sp>
      <p:sp>
        <p:nvSpPr>
          <p:cNvPr id="10" name="Rectangle 9">
            <a:extLst>
              <a:ext uri="{FF2B5EF4-FFF2-40B4-BE49-F238E27FC236}">
                <a16:creationId xmlns:a16="http://schemas.microsoft.com/office/drawing/2014/main" id="{D06AA454-7A5B-66BC-D4A0-3D71A3A709F0}"/>
              </a:ext>
            </a:extLst>
          </p:cNvPr>
          <p:cNvSpPr/>
          <p:nvPr userDrawn="1"/>
        </p:nvSpPr>
        <p:spPr>
          <a:xfrm>
            <a:off x="685800" y="2975129"/>
            <a:ext cx="2999972" cy="738664"/>
          </a:xfrm>
          <a:prstGeom prst="rect">
            <a:avLst/>
          </a:prstGeom>
          <a:noFill/>
        </p:spPr>
        <p:txBody>
          <a:bodyPr wrap="square" lIns="0" tIns="0" rIns="0" bIns="0">
            <a:spAutoFit/>
          </a:bodyPr>
          <a:lstStyle/>
          <a:p>
            <a:pPr marL="0" lvl="1"/>
            <a:r>
              <a:rPr lang="en-US" sz="1200" b="1"/>
              <a:t>RTX secondary palette</a:t>
            </a:r>
          </a:p>
          <a:p>
            <a:pPr marL="0" lvl="1"/>
            <a:r>
              <a:rPr lang="en-US" sz="1200"/>
              <a:t>Our secondary color palette consists of the three grays and red specified. Be sure to use these formulas.</a:t>
            </a:r>
          </a:p>
        </p:txBody>
      </p:sp>
      <p:sp>
        <p:nvSpPr>
          <p:cNvPr id="11" name="TextBox 10">
            <a:extLst>
              <a:ext uri="{FF2B5EF4-FFF2-40B4-BE49-F238E27FC236}">
                <a16:creationId xmlns:a16="http://schemas.microsoft.com/office/drawing/2014/main" id="{E61B09C7-834F-394E-A958-DF3E55FCE790}"/>
              </a:ext>
            </a:extLst>
          </p:cNvPr>
          <p:cNvSpPr txBox="1"/>
          <p:nvPr userDrawn="1"/>
        </p:nvSpPr>
        <p:spPr>
          <a:xfrm>
            <a:off x="694270" y="1107061"/>
            <a:ext cx="6097136" cy="276999"/>
          </a:xfrm>
          <a:prstGeom prst="rect">
            <a:avLst/>
          </a:prstGeom>
          <a:noFill/>
        </p:spPr>
        <p:txBody>
          <a:bodyPr wrap="square" lIns="0" tIns="0" rIns="0" bIns="0">
            <a:spAutoFit/>
          </a:bodyPr>
          <a:lstStyle/>
          <a:p>
            <a:r>
              <a:rPr lang="en-US" sz="1800"/>
              <a:t>Predominant brand colors to be used for all presentations.</a:t>
            </a:r>
            <a:endParaRPr lang="en-US"/>
          </a:p>
        </p:txBody>
      </p:sp>
      <p:cxnSp>
        <p:nvCxnSpPr>
          <p:cNvPr id="12" name="Straight Connector 11">
            <a:extLst>
              <a:ext uri="{FF2B5EF4-FFF2-40B4-BE49-F238E27FC236}">
                <a16:creationId xmlns:a16="http://schemas.microsoft.com/office/drawing/2014/main" id="{4313F8C0-6D6A-5E83-58AF-5504B66B79EE}"/>
              </a:ext>
            </a:extLst>
          </p:cNvPr>
          <p:cNvCxnSpPr/>
          <p:nvPr userDrawn="1"/>
        </p:nvCxnSpPr>
        <p:spPr>
          <a:xfrm>
            <a:off x="694270" y="4023807"/>
            <a:ext cx="10813576"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6F29B8-5A4C-3DDE-1DDD-B84B5C085DA9}"/>
              </a:ext>
            </a:extLst>
          </p:cNvPr>
          <p:cNvSpPr txBox="1"/>
          <p:nvPr userDrawn="1"/>
        </p:nvSpPr>
        <p:spPr>
          <a:xfrm>
            <a:off x="7818008" y="2975129"/>
            <a:ext cx="1600200" cy="395283"/>
          </a:xfrm>
          <a:prstGeom prst="rect">
            <a:avLst/>
          </a:prstGeom>
          <a:solidFill>
            <a:schemeClr val="accent3"/>
          </a:solidFill>
        </p:spPr>
        <p:txBody>
          <a:bodyPr wrap="square" rtlCol="0">
            <a:noAutofit/>
          </a:bodyPr>
          <a:lstStyle/>
          <a:p>
            <a:r>
              <a:rPr lang="en-US" sz="900" b="1">
                <a:solidFill>
                  <a:schemeClr val="bg1"/>
                </a:solidFill>
              </a:rPr>
              <a:t>Cool Gray 10</a:t>
            </a:r>
          </a:p>
          <a:p>
            <a:r>
              <a:rPr lang="en-US" sz="900">
                <a:solidFill>
                  <a:schemeClr val="bg1"/>
                </a:solidFill>
              </a:rPr>
              <a:t>RGB: 99, 102, 106</a:t>
            </a:r>
          </a:p>
        </p:txBody>
      </p:sp>
      <p:sp>
        <p:nvSpPr>
          <p:cNvPr id="14" name="TextBox 13">
            <a:extLst>
              <a:ext uri="{FF2B5EF4-FFF2-40B4-BE49-F238E27FC236}">
                <a16:creationId xmlns:a16="http://schemas.microsoft.com/office/drawing/2014/main" id="{3AF555A6-97AF-8ED4-EE9E-33F5D49CF7E1}"/>
              </a:ext>
            </a:extLst>
          </p:cNvPr>
          <p:cNvSpPr txBox="1"/>
          <p:nvPr userDrawn="1"/>
        </p:nvSpPr>
        <p:spPr>
          <a:xfrm>
            <a:off x="6097393" y="2975129"/>
            <a:ext cx="1600200" cy="395283"/>
          </a:xfrm>
          <a:prstGeom prst="rect">
            <a:avLst/>
          </a:prstGeom>
          <a:solidFill>
            <a:schemeClr val="accent2"/>
          </a:solidFill>
        </p:spPr>
        <p:txBody>
          <a:bodyPr wrap="square" rtlCol="0">
            <a:noAutofit/>
          </a:bodyPr>
          <a:lstStyle/>
          <a:p>
            <a:r>
              <a:rPr lang="en-US" sz="900" b="1">
                <a:solidFill>
                  <a:schemeClr val="tx1"/>
                </a:solidFill>
              </a:rPr>
              <a:t>Cool Gray 5</a:t>
            </a:r>
          </a:p>
          <a:p>
            <a:r>
              <a:rPr lang="en-US" sz="900">
                <a:solidFill>
                  <a:schemeClr val="tx1"/>
                </a:solidFill>
              </a:rPr>
              <a:t>RGB: 177, 179, 179</a:t>
            </a:r>
          </a:p>
        </p:txBody>
      </p:sp>
      <p:sp>
        <p:nvSpPr>
          <p:cNvPr id="15" name="TextBox 14">
            <a:extLst>
              <a:ext uri="{FF2B5EF4-FFF2-40B4-BE49-F238E27FC236}">
                <a16:creationId xmlns:a16="http://schemas.microsoft.com/office/drawing/2014/main" id="{37F986CA-9DEB-DC03-DBF1-6A24D2719E8E}"/>
              </a:ext>
            </a:extLst>
          </p:cNvPr>
          <p:cNvSpPr txBox="1"/>
          <p:nvPr userDrawn="1"/>
        </p:nvSpPr>
        <p:spPr>
          <a:xfrm>
            <a:off x="4376778" y="2975129"/>
            <a:ext cx="1600200" cy="395283"/>
          </a:xfrm>
          <a:prstGeom prst="rect">
            <a:avLst/>
          </a:prstGeom>
          <a:solidFill>
            <a:schemeClr val="accent1"/>
          </a:solidFill>
        </p:spPr>
        <p:txBody>
          <a:bodyPr wrap="square" rtlCol="0">
            <a:noAutofit/>
          </a:bodyPr>
          <a:lstStyle/>
          <a:p>
            <a:r>
              <a:rPr lang="en-US" sz="900" b="1">
                <a:solidFill>
                  <a:schemeClr val="tx1"/>
                </a:solidFill>
              </a:rPr>
              <a:t>Cool Gray 1</a:t>
            </a:r>
          </a:p>
          <a:p>
            <a:r>
              <a:rPr lang="en-US" sz="900">
                <a:solidFill>
                  <a:schemeClr val="tx1"/>
                </a:solidFill>
              </a:rPr>
              <a:t>RGB: 217, 217, 214</a:t>
            </a:r>
          </a:p>
        </p:txBody>
      </p:sp>
      <p:sp>
        <p:nvSpPr>
          <p:cNvPr id="16" name="TextBox 15">
            <a:extLst>
              <a:ext uri="{FF2B5EF4-FFF2-40B4-BE49-F238E27FC236}">
                <a16:creationId xmlns:a16="http://schemas.microsoft.com/office/drawing/2014/main" id="{5C4FAF87-9756-7369-920A-916A8ABEBE3A}"/>
              </a:ext>
            </a:extLst>
          </p:cNvPr>
          <p:cNvSpPr txBox="1"/>
          <p:nvPr userDrawn="1"/>
        </p:nvSpPr>
        <p:spPr>
          <a:xfrm>
            <a:off x="4376778" y="4252665"/>
            <a:ext cx="1600200" cy="230832"/>
          </a:xfrm>
          <a:prstGeom prst="rect">
            <a:avLst/>
          </a:prstGeom>
          <a:solidFill>
            <a:schemeClr val="accent4"/>
          </a:solidFill>
        </p:spPr>
        <p:txBody>
          <a:bodyPr wrap="square" rtlCol="0">
            <a:spAutoFit/>
          </a:bodyPr>
          <a:lstStyle/>
          <a:p>
            <a:r>
              <a:rPr lang="en-US" sz="900" b="0">
                <a:solidFill>
                  <a:schemeClr val="bg1"/>
                </a:solidFill>
              </a:rPr>
              <a:t>RGB: 123, 167, 188</a:t>
            </a:r>
          </a:p>
        </p:txBody>
      </p:sp>
      <p:sp>
        <p:nvSpPr>
          <p:cNvPr id="17" name="TextBox 16">
            <a:extLst>
              <a:ext uri="{FF2B5EF4-FFF2-40B4-BE49-F238E27FC236}">
                <a16:creationId xmlns:a16="http://schemas.microsoft.com/office/drawing/2014/main" id="{02EA9186-E29F-6230-342E-0C99C8F431C1}"/>
              </a:ext>
            </a:extLst>
          </p:cNvPr>
          <p:cNvSpPr txBox="1"/>
          <p:nvPr userDrawn="1"/>
        </p:nvSpPr>
        <p:spPr>
          <a:xfrm>
            <a:off x="9538623" y="2975129"/>
            <a:ext cx="1600200" cy="395283"/>
          </a:xfrm>
          <a:prstGeom prst="rect">
            <a:avLst/>
          </a:prstGeom>
          <a:solidFill>
            <a:schemeClr val="accent6"/>
          </a:solidFill>
        </p:spPr>
        <p:txBody>
          <a:bodyPr wrap="square" rtlCol="0">
            <a:noAutofit/>
          </a:bodyPr>
          <a:lstStyle/>
          <a:p>
            <a:r>
              <a:rPr lang="en-US" sz="900" b="1">
                <a:solidFill>
                  <a:schemeClr val="bg1"/>
                </a:solidFill>
              </a:rPr>
              <a:t>Red 186</a:t>
            </a:r>
          </a:p>
          <a:p>
            <a:r>
              <a:rPr lang="en-US" sz="900">
                <a:solidFill>
                  <a:schemeClr val="bg1"/>
                </a:solidFill>
              </a:rPr>
              <a:t>RGB: 206, 17, 38</a:t>
            </a:r>
          </a:p>
        </p:txBody>
      </p:sp>
      <p:sp>
        <p:nvSpPr>
          <p:cNvPr id="18" name="TextBox 17">
            <a:extLst>
              <a:ext uri="{FF2B5EF4-FFF2-40B4-BE49-F238E27FC236}">
                <a16:creationId xmlns:a16="http://schemas.microsoft.com/office/drawing/2014/main" id="{0B8F9550-0C58-B5DB-AC53-18760A42A073}"/>
              </a:ext>
            </a:extLst>
          </p:cNvPr>
          <p:cNvSpPr txBox="1"/>
          <p:nvPr userDrawn="1"/>
        </p:nvSpPr>
        <p:spPr>
          <a:xfrm>
            <a:off x="6097393" y="4252665"/>
            <a:ext cx="1600200" cy="230832"/>
          </a:xfrm>
          <a:prstGeom prst="rect">
            <a:avLst/>
          </a:prstGeom>
          <a:solidFill>
            <a:schemeClr val="accent5"/>
          </a:solidFill>
        </p:spPr>
        <p:txBody>
          <a:bodyPr wrap="square" rtlCol="0">
            <a:spAutoFit/>
          </a:bodyPr>
          <a:lstStyle/>
          <a:p>
            <a:r>
              <a:rPr lang="en-US" sz="900" b="0">
                <a:solidFill>
                  <a:schemeClr val="bg1"/>
                </a:solidFill>
              </a:rPr>
              <a:t>RGB: 183, 169, 154</a:t>
            </a:r>
          </a:p>
        </p:txBody>
      </p:sp>
      <p:sp>
        <p:nvSpPr>
          <p:cNvPr id="19" name="TextBox 18">
            <a:extLst>
              <a:ext uri="{FF2B5EF4-FFF2-40B4-BE49-F238E27FC236}">
                <a16:creationId xmlns:a16="http://schemas.microsoft.com/office/drawing/2014/main" id="{2A94DDDD-08AF-823A-E89F-47FD078CA228}"/>
              </a:ext>
            </a:extLst>
          </p:cNvPr>
          <p:cNvSpPr txBox="1"/>
          <p:nvPr userDrawn="1"/>
        </p:nvSpPr>
        <p:spPr>
          <a:xfrm>
            <a:off x="8947053" y="1714500"/>
            <a:ext cx="2191770" cy="1141144"/>
          </a:xfrm>
          <a:prstGeom prst="rect">
            <a:avLst/>
          </a:prstGeom>
          <a:solidFill>
            <a:schemeClr val="tx1"/>
          </a:solidFill>
          <a:ln>
            <a:noFill/>
          </a:ln>
        </p:spPr>
        <p:txBody>
          <a:bodyPr wrap="square" rtlCol="0">
            <a:noAutofit/>
          </a:bodyPr>
          <a:lstStyle/>
          <a:p>
            <a:r>
              <a:rPr lang="en-US" sz="900" b="1">
                <a:solidFill>
                  <a:schemeClr val="bg1"/>
                </a:solidFill>
              </a:rPr>
              <a:t>Black</a:t>
            </a:r>
          </a:p>
          <a:p>
            <a:r>
              <a:rPr lang="en-US" sz="900">
                <a:solidFill>
                  <a:schemeClr val="bg1"/>
                </a:solidFill>
              </a:rPr>
              <a:t>RGB: 0, 0, 0</a:t>
            </a:r>
          </a:p>
        </p:txBody>
      </p:sp>
      <p:sp>
        <p:nvSpPr>
          <p:cNvPr id="21" name="Footer Placeholder 4">
            <a:extLst>
              <a:ext uri="{FF2B5EF4-FFF2-40B4-BE49-F238E27FC236}">
                <a16:creationId xmlns:a16="http://schemas.microsoft.com/office/drawing/2014/main" id="{ACA73BA7-4C6B-64D2-F17C-049239956175}"/>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42834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94944" y="466347"/>
            <a:ext cx="10811256" cy="676653"/>
          </a:xfrm>
          <a:prstGeom prst="rect">
            <a:avLst/>
          </a:prstGeom>
        </p:spPr>
        <p:txBody>
          <a:bodyPr/>
          <a:lstStyle>
            <a:lvl1pPr>
              <a:lnSpc>
                <a:spcPct val="80000"/>
              </a:lnSpc>
              <a:defRPr/>
            </a:lvl1pPr>
          </a:lstStyle>
          <a:p>
            <a:r>
              <a:rPr lang="en-US"/>
              <a:t>Title. 32 pt. black. Bold. Sentence case. Two lines max.</a:t>
            </a:r>
          </a:p>
        </p:txBody>
      </p:sp>
      <p:sp>
        <p:nvSpPr>
          <p:cNvPr id="2" name="Slide number">
            <a:extLst>
              <a:ext uri="{FF2B5EF4-FFF2-40B4-BE49-F238E27FC236}">
                <a16:creationId xmlns:a16="http://schemas.microsoft.com/office/drawing/2014/main" id="{7CEB5585-C834-0985-6E75-F76DB3DE9845}"/>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4" name="Footer Placeholder 4">
            <a:extLst>
              <a:ext uri="{FF2B5EF4-FFF2-40B4-BE49-F238E27FC236}">
                <a16:creationId xmlns:a16="http://schemas.microsoft.com/office/drawing/2014/main" id="{E85924E1-E671-15B7-C729-FB4877870421}"/>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365079786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31" name="Body"/>
          <p:cNvSpPr>
            <a:spLocks noGrp="1"/>
          </p:cNvSpPr>
          <p:nvPr>
            <p:ph type="body" sz="quarter" idx="13" hasCustomPrompt="1"/>
          </p:nvPr>
        </p:nvSpPr>
        <p:spPr>
          <a:xfrm>
            <a:off x="685799" y="1476000"/>
            <a:ext cx="10829543" cy="4315200"/>
          </a:xfrm>
          <a:noFill/>
        </p:spPr>
        <p:txBody>
          <a:bodyPr/>
          <a:lstStyle>
            <a:lvl1pPr marL="288925" indent="-288925" algn="l" defTabSz="914400" rtl="0" eaLnBrk="1" latinLnBrk="0" hangingPunct="1">
              <a:lnSpc>
                <a:spcPct val="100000"/>
              </a:lnSpc>
              <a:spcBef>
                <a:spcPts val="0"/>
              </a:spcBef>
              <a:spcAft>
                <a:spcPts val="600"/>
              </a:spcAft>
              <a:buClrTx/>
              <a:buSzPct val="100000"/>
              <a:buFont typeface="Arial" panose="020B0604020202020204" pitchFamily="34" charset="0"/>
              <a:buChar char="•"/>
              <a:defRPr lang="en-US" sz="2800" kern="1200" baseline="0" dirty="0" smtClean="0">
                <a:solidFill>
                  <a:schemeClr val="tx1"/>
                </a:solidFill>
                <a:latin typeface="+mn-lt"/>
                <a:ea typeface="+mn-ea"/>
                <a:cs typeface="+mn-cs"/>
              </a:defRPr>
            </a:lvl1pPr>
            <a:lvl2pPr marL="569913" indent="-280988" algn="l" defTabSz="914400" rtl="0" eaLnBrk="1" latinLnBrk="0" hangingPunct="1">
              <a:lnSpc>
                <a:spcPct val="100000"/>
              </a:lnSpc>
              <a:spcBef>
                <a:spcPts val="0"/>
              </a:spcBef>
              <a:spcAft>
                <a:spcPts val="600"/>
              </a:spcAft>
              <a:buClrTx/>
              <a:buSzPct val="100000"/>
              <a:buFont typeface="Arial" panose="020B0604020202020204" pitchFamily="34" charset="0"/>
              <a:defRPr lang="en-US" sz="2200" kern="1200" baseline="0" dirty="0" smtClean="0">
                <a:solidFill>
                  <a:schemeClr val="tx1"/>
                </a:solidFill>
                <a:latin typeface="+mn-lt"/>
                <a:ea typeface="+mn-ea"/>
                <a:cs typeface="+mn-cs"/>
              </a:defRPr>
            </a:lvl2pPr>
            <a:lvl3pPr marL="801688" indent="-231775" algn="l" defTabSz="914400" rtl="0" eaLnBrk="1" latinLnBrk="0" hangingPunct="1">
              <a:lnSpc>
                <a:spcPct val="100000"/>
              </a:lnSpc>
              <a:spcBef>
                <a:spcPts val="0"/>
              </a:spcBef>
              <a:spcAft>
                <a:spcPts val="600"/>
              </a:spcAft>
              <a:buClrTx/>
              <a:buSzPct val="100000"/>
              <a:buFont typeface="Arial" panose="020B0604020202020204" pitchFamily="34" charset="0"/>
              <a:defRPr lang="en-US" sz="2200" kern="1200" baseline="0" dirty="0" smtClean="0">
                <a:solidFill>
                  <a:schemeClr val="tx1"/>
                </a:solidFill>
                <a:latin typeface="+mn-lt"/>
                <a:ea typeface="+mn-ea"/>
                <a:cs typeface="+mn-cs"/>
              </a:defRPr>
            </a:lvl3pPr>
            <a:lvl4pPr marL="1082675" indent="-280988" algn="l" defTabSz="914400" rtl="0" eaLnBrk="1" latinLnBrk="0" hangingPunct="1">
              <a:lnSpc>
                <a:spcPct val="100000"/>
              </a:lnSpc>
              <a:spcBef>
                <a:spcPts val="0"/>
              </a:spcBef>
              <a:spcAft>
                <a:spcPts val="600"/>
              </a:spcAft>
              <a:buClrTx/>
              <a:buSzPct val="100000"/>
              <a:buFont typeface="Arial" panose="020B0604020202020204" pitchFamily="34" charset="0"/>
              <a:defRPr lang="en-US" sz="2200" kern="1200" dirty="0" smtClean="0">
                <a:solidFill>
                  <a:schemeClr val="tx1"/>
                </a:solidFill>
                <a:latin typeface="+mn-lt"/>
                <a:ea typeface="+mn-ea"/>
                <a:cs typeface="+mn-cs"/>
              </a:defRPr>
            </a:lvl4pPr>
            <a:lvl5pPr marL="1316038" indent="-233363" algn="l" defTabSz="914400" rtl="0" eaLnBrk="1" latinLnBrk="0" hangingPunct="1">
              <a:lnSpc>
                <a:spcPct val="100000"/>
              </a:lnSpc>
              <a:spcBef>
                <a:spcPts val="0"/>
              </a:spcBef>
              <a:spcAft>
                <a:spcPts val="600"/>
              </a:spcAft>
              <a:buClrTx/>
              <a:buSzPct val="100000"/>
              <a:buFont typeface="Arial" panose="020B0604020202020204" pitchFamily="34" charset="0"/>
              <a:defRPr lang="en-US" sz="2200" kern="1200" dirty="0">
                <a:solidFill>
                  <a:schemeClr val="tx1"/>
                </a:solidFill>
                <a:latin typeface="+mn-lt"/>
                <a:ea typeface="+mn-ea"/>
                <a:cs typeface="+mn-cs"/>
              </a:defRPr>
            </a:lvl5pPr>
          </a:lstStyle>
          <a:p>
            <a:pPr lvl="0"/>
            <a:r>
              <a:rPr lang="en-US"/>
              <a:t>Main bullet. 28 pt. black.</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a:xfrm>
            <a:off x="694944" y="466347"/>
            <a:ext cx="10811256" cy="676653"/>
          </a:xfrm>
          <a:prstGeom prst="rect">
            <a:avLst/>
          </a:prstGeom>
        </p:spPr>
        <p:txBody>
          <a:bodyPr/>
          <a:lstStyle>
            <a:lvl1pPr>
              <a:lnSpc>
                <a:spcPct val="80000"/>
              </a:lnSpc>
              <a:defRPr/>
            </a:lvl1pPr>
          </a:lstStyle>
          <a:p>
            <a:r>
              <a:rPr lang="en-US"/>
              <a:t>Title. 32 pt. black. Bold. Sentence case. Two lines max.</a:t>
            </a:r>
          </a:p>
        </p:txBody>
      </p:sp>
      <p:sp>
        <p:nvSpPr>
          <p:cNvPr id="2" name="Takeaway bar">
            <a:extLst>
              <a:ext uri="{FF2B5EF4-FFF2-40B4-BE49-F238E27FC236}">
                <a16:creationId xmlns:a16="http://schemas.microsoft.com/office/drawing/2014/main" id="{8F3A43FB-9FBA-E24C-1C15-E32F1866C8DA}"/>
              </a:ext>
            </a:extLst>
          </p:cNvPr>
          <p:cNvSpPr>
            <a:spLocks noGrp="1"/>
          </p:cNvSpPr>
          <p:nvPr>
            <p:ph type="body" sz="quarter" idx="15" hasCustomPrompt="1"/>
          </p:nvPr>
        </p:nvSpPr>
        <p:spPr>
          <a:xfrm>
            <a:off x="694944" y="5865760"/>
            <a:ext cx="10820399" cy="320088"/>
          </a:xfrm>
          <a:solidFill>
            <a:schemeClr val="accent1"/>
          </a:solidFill>
        </p:spPr>
        <p:txBody>
          <a:bodyPr vert="horz" wrap="square" lIns="621792" tIns="36576" rIns="621792" bIns="36576" rtlCol="0" anchor="b" anchorCtr="0">
            <a:spAutoFit/>
          </a:bodyPr>
          <a:lstStyle>
            <a:lvl1pPr marL="0" indent="0" algn="ctr" defTabSz="0">
              <a:lnSpc>
                <a:spcPct val="100000"/>
              </a:lnSpc>
              <a:spcBef>
                <a:spcPts val="0"/>
              </a:spcBef>
              <a:buFontTx/>
              <a:buNone/>
              <a:defRPr lang="en-US" sz="1600" b="1" dirty="0">
                <a:solidFill>
                  <a:schemeClr val="tx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Black. Bold. 16 pt. Centered. Sentence case.</a:t>
            </a:r>
          </a:p>
        </p:txBody>
      </p:sp>
      <p:sp>
        <p:nvSpPr>
          <p:cNvPr id="3" name="Slide number">
            <a:extLst>
              <a:ext uri="{FF2B5EF4-FFF2-40B4-BE49-F238E27FC236}">
                <a16:creationId xmlns:a16="http://schemas.microsoft.com/office/drawing/2014/main" id="{1FA8D734-2FCE-8F54-C61F-7DDD193F1136}"/>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5" name="Footer Placeholder 4">
            <a:extLst>
              <a:ext uri="{FF2B5EF4-FFF2-40B4-BE49-F238E27FC236}">
                <a16:creationId xmlns:a16="http://schemas.microsoft.com/office/drawing/2014/main" id="{E9CF66BF-F411-021B-DAFB-936A5D5BF44B}"/>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342437424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photo">
    <p:bg>
      <p:bgRef idx="1001">
        <a:schemeClr val="bg1"/>
      </p:bgRef>
    </p:bg>
    <p:spTree>
      <p:nvGrpSpPr>
        <p:cNvPr id="1" name=""/>
        <p:cNvGrpSpPr/>
        <p:nvPr/>
      </p:nvGrpSpPr>
      <p:grpSpPr>
        <a:xfrm>
          <a:off x="0" y="0"/>
          <a:ext cx="0" cy="0"/>
          <a:chOff x="0" y="0"/>
          <a:chExt cx="0" cy="0"/>
        </a:xfrm>
      </p:grpSpPr>
      <p:sp>
        <p:nvSpPr>
          <p:cNvPr id="3" name="Picture Placeholder 2"/>
          <p:cNvSpPr>
            <a:spLocks noGrp="1"/>
          </p:cNvSpPr>
          <p:nvPr>
            <p:ph type="pic" sz="quarter" idx="17" hasCustomPrompt="1"/>
          </p:nvPr>
        </p:nvSpPr>
        <p:spPr>
          <a:xfrm>
            <a:off x="4381500" y="1572733"/>
            <a:ext cx="7124700" cy="3903034"/>
          </a:xfrm>
          <a:solidFill>
            <a:schemeClr val="accent2">
              <a:lumMod val="20000"/>
              <a:lumOff val="80000"/>
            </a:schemeClr>
          </a:solidFill>
        </p:spPr>
        <p:txBody>
          <a:bodyPr tIns="1188720"/>
          <a:lstStyle>
            <a:lvl1pPr marL="0" indent="0" algn="ctr">
              <a:buNone/>
              <a:defRPr/>
            </a:lvl1pPr>
          </a:lstStyle>
          <a:p>
            <a:r>
              <a:rPr lang="en-US"/>
              <a:t>Click to insert photo</a:t>
            </a:r>
          </a:p>
        </p:txBody>
      </p:sp>
      <p:sp>
        <p:nvSpPr>
          <p:cNvPr id="9" name="Text Placeholder 2"/>
          <p:cNvSpPr>
            <a:spLocks noGrp="1"/>
          </p:cNvSpPr>
          <p:nvPr>
            <p:ph type="body" sz="quarter" idx="21" hasCustomPrompt="1"/>
          </p:nvPr>
        </p:nvSpPr>
        <p:spPr>
          <a:xfrm>
            <a:off x="695325" y="1572733"/>
            <a:ext cx="3419475" cy="590931"/>
          </a:xfrm>
          <a:noFill/>
        </p:spPr>
        <p:txBody>
          <a:bodyPr wrap="square" bIns="91440">
            <a:spAutoFit/>
          </a:bodyPr>
          <a:lstStyle>
            <a:lvl1pPr marL="0" marR="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sz="1800" b="1" baseline="0">
                <a:latin typeface="+mj-lt"/>
              </a:defRPr>
            </a:lvl1pPr>
          </a:lstStyle>
          <a:p>
            <a:pPr marL="0" marR="0" lvl="0" indent="0" algn="l" defTabSz="914400" rtl="0" eaLnBrk="1" fontAlgn="auto" latinLnBrk="0" hangingPunct="1">
              <a:lnSpc>
                <a:spcPct val="90000"/>
              </a:lnSpc>
              <a:spcBef>
                <a:spcPts val="0"/>
              </a:spcBef>
              <a:spcAft>
                <a:spcPts val="0"/>
              </a:spcAft>
              <a:buClrTx/>
              <a:buSzPct val="115000"/>
              <a:buFont typeface="Arial" panose="020B0604020202020204" pitchFamily="34" charset="0"/>
              <a:buNone/>
              <a:tabLst/>
              <a:defRPr/>
            </a:pPr>
            <a:r>
              <a:rPr lang="en-US"/>
              <a:t>Subhead 18 pt. black. Bold. Sentence case.</a:t>
            </a:r>
          </a:p>
        </p:txBody>
      </p:sp>
      <p:sp>
        <p:nvSpPr>
          <p:cNvPr id="10" name="Title 5"/>
          <p:cNvSpPr>
            <a:spLocks noGrp="1"/>
          </p:cNvSpPr>
          <p:nvPr>
            <p:ph type="title" hasCustomPrompt="1"/>
          </p:nvPr>
        </p:nvSpPr>
        <p:spPr>
          <a:xfrm>
            <a:off x="694944" y="466347"/>
            <a:ext cx="10811256" cy="676653"/>
          </a:xfrm>
          <a:prstGeom prst="rect">
            <a:avLst/>
          </a:prstGeom>
        </p:spPr>
        <p:txBody>
          <a:bodyPr/>
          <a:lstStyle>
            <a:lvl1pPr>
              <a:lnSpc>
                <a:spcPct val="80000"/>
              </a:lnSpc>
              <a:defRPr/>
            </a:lvl1pPr>
          </a:lstStyle>
          <a:p>
            <a:r>
              <a:rPr lang="en-US"/>
              <a:t>Title. 32 pt. black. Bold. Sentence case. Two lines max.</a:t>
            </a:r>
          </a:p>
        </p:txBody>
      </p:sp>
      <p:sp>
        <p:nvSpPr>
          <p:cNvPr id="2" name="Body 1">
            <a:extLst>
              <a:ext uri="{FF2B5EF4-FFF2-40B4-BE49-F238E27FC236}">
                <a16:creationId xmlns:a16="http://schemas.microsoft.com/office/drawing/2014/main" id="{82C03A76-7437-CCE5-AA77-D22BE8AE05E8}"/>
              </a:ext>
            </a:extLst>
          </p:cNvPr>
          <p:cNvSpPr>
            <a:spLocks noGrp="1"/>
          </p:cNvSpPr>
          <p:nvPr>
            <p:ph type="body" sz="quarter" idx="13" hasCustomPrompt="1"/>
          </p:nvPr>
        </p:nvSpPr>
        <p:spPr>
          <a:xfrm>
            <a:off x="690933" y="2247900"/>
            <a:ext cx="3423867" cy="3227867"/>
          </a:xfrm>
          <a:noFill/>
        </p:spPr>
        <p:txBody>
          <a:bodyPr rIns="182880"/>
          <a:lstStyle>
            <a:lvl1pPr marL="219456" indent="-219456" algn="l" defTabSz="914400" rtl="0" eaLnBrk="1" latinLnBrk="0" hangingPunct="1">
              <a:lnSpc>
                <a:spcPct val="100000"/>
              </a:lnSpc>
              <a:spcBef>
                <a:spcPts val="0"/>
              </a:spcBef>
              <a:spcAft>
                <a:spcPts val="600"/>
              </a:spcAft>
              <a:buClrTx/>
              <a:buFont typeface="Arial" panose="020B0604020202020204" pitchFamily="34" charset="0"/>
              <a:defRPr lang="en-US" sz="1800" kern="1200" baseline="0" dirty="0" smtClean="0">
                <a:solidFill>
                  <a:schemeClr val="tx1"/>
                </a:solidFill>
                <a:latin typeface="+mn-lt"/>
                <a:ea typeface="+mn-ea"/>
                <a:cs typeface="+mn-cs"/>
              </a:defRPr>
            </a:lvl1pPr>
            <a:lvl2pPr marL="438150" indent="-204788" algn="l" defTabSz="914400" rtl="0" eaLnBrk="1" latinLnBrk="0" hangingPunct="1">
              <a:lnSpc>
                <a:spcPct val="100000"/>
              </a:lnSpc>
              <a:spcBef>
                <a:spcPts val="0"/>
              </a:spcBef>
              <a:spcAft>
                <a:spcPts val="600"/>
              </a:spcAft>
              <a:buClrTx/>
              <a:buFont typeface="Arial" panose="020B0604020202020204" pitchFamily="34" charset="0"/>
              <a:defRPr lang="en-US" sz="1800" kern="1200" dirty="0" smtClean="0">
                <a:solidFill>
                  <a:schemeClr val="tx1"/>
                </a:solidFill>
                <a:latin typeface="+mn-lt"/>
                <a:ea typeface="+mn-ea"/>
                <a:cs typeface="+mn-cs"/>
              </a:defRPr>
            </a:lvl2pPr>
            <a:lvl3pPr marL="690563" indent="-233363" algn="l" defTabSz="914400" rtl="0" eaLnBrk="1" latinLnBrk="0" hangingPunct="1">
              <a:lnSpc>
                <a:spcPct val="100000"/>
              </a:lnSpc>
              <a:spcBef>
                <a:spcPts val="0"/>
              </a:spcBef>
              <a:spcAft>
                <a:spcPts val="600"/>
              </a:spcAft>
              <a:buClrTx/>
              <a:buFont typeface="Arial" panose="020B0604020202020204" pitchFamily="34" charset="0"/>
              <a:defRPr lang="en-US" sz="1800" kern="1200" dirty="0" smtClean="0">
                <a:solidFill>
                  <a:schemeClr val="tx1"/>
                </a:solidFill>
                <a:latin typeface="+mn-lt"/>
                <a:ea typeface="+mn-ea"/>
                <a:cs typeface="+mn-cs"/>
              </a:defRPr>
            </a:lvl3pPr>
            <a:lvl4pPr marL="914400" indent="-223838" algn="l" defTabSz="914400" rtl="0" eaLnBrk="1" latinLnBrk="0" hangingPunct="1">
              <a:lnSpc>
                <a:spcPct val="100000"/>
              </a:lnSpc>
              <a:spcBef>
                <a:spcPts val="0"/>
              </a:spcBef>
              <a:spcAft>
                <a:spcPts val="600"/>
              </a:spcAft>
              <a:buClrTx/>
              <a:buFont typeface="Arial" panose="020B0604020202020204" pitchFamily="34" charset="0"/>
              <a:defRPr lang="en-US" sz="1800" kern="1200" dirty="0" smtClean="0">
                <a:solidFill>
                  <a:schemeClr val="tx1"/>
                </a:solidFill>
                <a:latin typeface="+mn-lt"/>
                <a:ea typeface="+mn-ea"/>
                <a:cs typeface="+mn-cs"/>
              </a:defRPr>
            </a:lvl4pPr>
            <a:lvl5pPr marL="1147763" indent="-233363" algn="l" defTabSz="914400" rtl="0" eaLnBrk="1" latinLnBrk="0" hangingPunct="1">
              <a:lnSpc>
                <a:spcPct val="100000"/>
              </a:lnSpc>
              <a:spcBef>
                <a:spcPts val="0"/>
              </a:spcBef>
              <a:spcAft>
                <a:spcPts val="600"/>
              </a:spcAft>
              <a:buClrTx/>
              <a:buFont typeface="Arial" panose="020B0604020202020204" pitchFamily="34" charset="0"/>
              <a:defRPr lang="en-US" sz="1800" kern="1200" dirty="0">
                <a:solidFill>
                  <a:schemeClr val="tx1"/>
                </a:solidFill>
                <a:latin typeface="+mn-lt"/>
                <a:ea typeface="+mn-ea"/>
                <a:cs typeface="+mn-cs"/>
              </a:defRPr>
            </a:lvl5pPr>
          </a:lstStyle>
          <a:p>
            <a:pPr lvl="0"/>
            <a:r>
              <a:rPr lang="en-US"/>
              <a:t>Main bullet. 18 pt. black.</a:t>
            </a:r>
          </a:p>
          <a:p>
            <a:pPr lvl="1"/>
            <a:r>
              <a:rPr lang="en-US"/>
              <a:t>Second level</a:t>
            </a:r>
          </a:p>
          <a:p>
            <a:pPr lvl="2"/>
            <a:r>
              <a:rPr lang="en-US"/>
              <a:t>Third level</a:t>
            </a:r>
          </a:p>
          <a:p>
            <a:pPr lvl="3"/>
            <a:r>
              <a:rPr lang="en-US"/>
              <a:t>Fourth level</a:t>
            </a:r>
          </a:p>
          <a:p>
            <a:pPr lvl="4"/>
            <a:r>
              <a:rPr lang="en-US"/>
              <a:t>Fifth level</a:t>
            </a:r>
          </a:p>
        </p:txBody>
      </p:sp>
      <p:sp>
        <p:nvSpPr>
          <p:cNvPr id="4" name="Takeaway bar">
            <a:extLst>
              <a:ext uri="{FF2B5EF4-FFF2-40B4-BE49-F238E27FC236}">
                <a16:creationId xmlns:a16="http://schemas.microsoft.com/office/drawing/2014/main" id="{67AD0891-A881-5DC1-1013-43191733147F}"/>
              </a:ext>
            </a:extLst>
          </p:cNvPr>
          <p:cNvSpPr>
            <a:spLocks noGrp="1"/>
          </p:cNvSpPr>
          <p:nvPr>
            <p:ph type="body" sz="quarter" idx="15" hasCustomPrompt="1"/>
          </p:nvPr>
        </p:nvSpPr>
        <p:spPr>
          <a:xfrm>
            <a:off x="694944" y="5865760"/>
            <a:ext cx="10820399" cy="320088"/>
          </a:xfrm>
          <a:solidFill>
            <a:schemeClr val="accent1"/>
          </a:solidFill>
        </p:spPr>
        <p:txBody>
          <a:bodyPr vert="horz" wrap="square" lIns="621792" tIns="36576" rIns="621792" bIns="36576" rtlCol="0" anchor="b" anchorCtr="0">
            <a:spAutoFit/>
          </a:bodyPr>
          <a:lstStyle>
            <a:lvl1pPr marL="0" indent="0" algn="ctr" defTabSz="0">
              <a:lnSpc>
                <a:spcPct val="100000"/>
              </a:lnSpc>
              <a:spcBef>
                <a:spcPts val="0"/>
              </a:spcBef>
              <a:buFontTx/>
              <a:buNone/>
              <a:defRPr lang="en-US" sz="1600" b="1" dirty="0">
                <a:solidFill>
                  <a:schemeClr val="tx1"/>
                </a:solidFill>
                <a:latin typeface="Arial" panose="020B0604020202020204" pitchFamily="34" charset="0"/>
                <a:ea typeface="+mj-ea"/>
                <a:cs typeface="Arial" panose="020B0604020202020204" pitchFamily="34" charset="0"/>
              </a:defRPr>
            </a:lvl1pPr>
          </a:lstStyle>
          <a:p>
            <a:pPr marL="0" lvl="0" indent="0" algn="ctr">
              <a:buNone/>
            </a:pPr>
            <a:r>
              <a:rPr lang="en-US"/>
              <a:t>Optional takeaway bar. Black. Bold. 16 pt. Centered. Sentence case.</a:t>
            </a:r>
          </a:p>
        </p:txBody>
      </p:sp>
      <p:sp>
        <p:nvSpPr>
          <p:cNvPr id="5" name="Slide number">
            <a:extLst>
              <a:ext uri="{FF2B5EF4-FFF2-40B4-BE49-F238E27FC236}">
                <a16:creationId xmlns:a16="http://schemas.microsoft.com/office/drawing/2014/main" id="{0052439E-9AF4-ACA4-C314-22E8A138FFF9}"/>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7" name="Footer Placeholder 4">
            <a:extLst>
              <a:ext uri="{FF2B5EF4-FFF2-40B4-BE49-F238E27FC236}">
                <a16:creationId xmlns:a16="http://schemas.microsoft.com/office/drawing/2014/main" id="{256923A8-BFAF-09ED-2EE9-F82ED4EB0FC7}"/>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38835820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41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ody">
            <a:extLst>
              <a:ext uri="{FF2B5EF4-FFF2-40B4-BE49-F238E27FC236}">
                <a16:creationId xmlns:a16="http://schemas.microsoft.com/office/drawing/2014/main" id="{126C87B5-8F18-7506-8B48-91F7DEB30E82}"/>
              </a:ext>
            </a:extLst>
          </p:cNvPr>
          <p:cNvSpPr>
            <a:spLocks noGrp="1"/>
          </p:cNvSpPr>
          <p:nvPr>
            <p:ph type="body" idx="1"/>
          </p:nvPr>
        </p:nvSpPr>
        <p:spPr>
          <a:xfrm>
            <a:off x="685800" y="1476001"/>
            <a:ext cx="10821419" cy="4315200"/>
          </a:xfrm>
          <a:prstGeom prst="rect">
            <a:avLst/>
          </a:prstGeom>
        </p:spPr>
        <p:txBody>
          <a:bodyPr vert="horz" lIns="0" tIns="0" rIns="0" bIns="0" rtlCol="0">
            <a:noAutofit/>
          </a:bodyPr>
          <a:lstStyle/>
          <a:p>
            <a:pPr lvl="0"/>
            <a:r>
              <a:rPr lang="en-US"/>
              <a:t>Main bullet. 24 pt. black.</a:t>
            </a:r>
          </a:p>
          <a:p>
            <a:pPr lvl="1"/>
            <a:r>
              <a:rPr lang="en-US"/>
              <a:t>Second level</a:t>
            </a:r>
          </a:p>
          <a:p>
            <a:pPr lvl="2"/>
            <a:r>
              <a:rPr lang="en-US"/>
              <a:t>Third level</a:t>
            </a:r>
          </a:p>
          <a:p>
            <a:pPr lvl="3"/>
            <a:r>
              <a:rPr lang="en-US"/>
              <a:t>Fourth level</a:t>
            </a:r>
          </a:p>
          <a:p>
            <a:pPr lvl="4"/>
            <a:r>
              <a:rPr lang="en-US"/>
              <a:t>Fifth level</a:t>
            </a:r>
          </a:p>
        </p:txBody>
      </p:sp>
      <p:sp>
        <p:nvSpPr>
          <p:cNvPr id="8" name="Title Placeholder 14">
            <a:extLst>
              <a:ext uri="{FF2B5EF4-FFF2-40B4-BE49-F238E27FC236}">
                <a16:creationId xmlns:a16="http://schemas.microsoft.com/office/drawing/2014/main" id="{E516DAE2-402F-D2DE-B8E0-8573F9474626}"/>
              </a:ext>
            </a:extLst>
          </p:cNvPr>
          <p:cNvSpPr>
            <a:spLocks noGrp="1"/>
          </p:cNvSpPr>
          <p:nvPr>
            <p:ph type="title"/>
          </p:nvPr>
        </p:nvSpPr>
        <p:spPr>
          <a:xfrm>
            <a:off x="694944" y="463255"/>
            <a:ext cx="10811256" cy="679745"/>
          </a:xfrm>
          <a:prstGeom prst="rect">
            <a:avLst/>
          </a:prstGeom>
        </p:spPr>
        <p:txBody>
          <a:bodyPr vert="horz" lIns="0" tIns="0" rIns="0" bIns="0" rtlCol="0" anchor="t" anchorCtr="0">
            <a:noAutofit/>
          </a:bodyPr>
          <a:lstStyle/>
          <a:p>
            <a:pPr marL="0" lvl="0">
              <a:lnSpc>
                <a:spcPct val="80000"/>
              </a:lnSpc>
            </a:pPr>
            <a:r>
              <a:rPr lang="en-US"/>
              <a:t>Click to edit Master title style</a:t>
            </a:r>
          </a:p>
        </p:txBody>
      </p:sp>
      <p:cxnSp>
        <p:nvCxnSpPr>
          <p:cNvPr id="9" name="Straight Connector 8">
            <a:extLst>
              <a:ext uri="{FF2B5EF4-FFF2-40B4-BE49-F238E27FC236}">
                <a16:creationId xmlns:a16="http://schemas.microsoft.com/office/drawing/2014/main" id="{6284CACB-88CB-1EC0-707C-3DDA2AE83BAB}"/>
              </a:ext>
            </a:extLst>
          </p:cNvPr>
          <p:cNvCxnSpPr/>
          <p:nvPr userDrawn="1"/>
        </p:nvCxnSpPr>
        <p:spPr>
          <a:xfrm>
            <a:off x="694944" y="126143"/>
            <a:ext cx="10820399" cy="0"/>
          </a:xfrm>
          <a:prstGeom prst="line">
            <a:avLst/>
          </a:prstGeom>
          <a:ln w="2540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descr="Shape&#10;&#10;Description automatically generated with medium confidence">
            <a:extLst>
              <a:ext uri="{FF2B5EF4-FFF2-40B4-BE49-F238E27FC236}">
                <a16:creationId xmlns:a16="http://schemas.microsoft.com/office/drawing/2014/main" id="{ED5C7154-EF93-4E4A-B226-EC4D611BA3FF}"/>
              </a:ext>
            </a:extLst>
          </p:cNvPr>
          <p:cNvPicPr>
            <a:picLocks noChangeAspect="1"/>
          </p:cNvPicPr>
          <p:nvPr userDrawn="1"/>
        </p:nvPicPr>
        <p:blipFill>
          <a:blip r:embed="rId3"/>
          <a:stretch>
            <a:fillRect/>
          </a:stretch>
        </p:blipFill>
        <p:spPr>
          <a:xfrm>
            <a:off x="292060" y="6328623"/>
            <a:ext cx="1935059" cy="329077"/>
          </a:xfrm>
          <a:prstGeom prst="rect">
            <a:avLst/>
          </a:prstGeom>
        </p:spPr>
      </p:pic>
      <p:sp>
        <p:nvSpPr>
          <p:cNvPr id="11" name="Footer Placeholder 4">
            <a:extLst>
              <a:ext uri="{FF2B5EF4-FFF2-40B4-BE49-F238E27FC236}">
                <a16:creationId xmlns:a16="http://schemas.microsoft.com/office/drawing/2014/main" id="{ECD53B7A-E61B-21CA-5E4D-0BF49C054C3E}"/>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2923826244"/>
      </p:ext>
    </p:extLst>
  </p:cSld>
  <p:clrMap bg1="lt1" tx1="dk1" bg2="lt2" tx2="dk2" accent1="accent1" accent2="accent2" accent3="accent3" accent4="accent4" accent5="accent5" accent6="accent6" hlink="hlink" folHlink="folHlink"/>
  <p:sldLayoutIdLst>
    <p:sldLayoutId id="2147483704" r:id="rId1"/>
  </p:sldLayoutIdLst>
  <p:hf sldNum="0" hdr="0" dt="0"/>
  <p:txStyles>
    <p:titleStyle>
      <a:lvl1pPr algn="l" defTabSz="914400" rtl="0" eaLnBrk="1" latinLnBrk="0" hangingPunct="1">
        <a:lnSpc>
          <a:spcPct val="90000"/>
        </a:lnSpc>
        <a:spcBef>
          <a:spcPct val="0"/>
        </a:spcBef>
        <a:buNone/>
        <a:defRPr lang="en-US" sz="3200" b="1" kern="120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843D3F67-9015-4550-CB5B-BE56FBCB920E}"/>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bg1"/>
                </a:solidFill>
                <a:latin typeface="+mn-lt"/>
                <a:ea typeface="+mn-ea"/>
                <a:cs typeface="+mn-cs"/>
              </a:defRPr>
            </a:lvl1pPr>
          </a:lstStyle>
          <a:p>
            <a:fld id="{07165E6F-54ED-4977-A15E-D44BE7238A65}" type="slidenum">
              <a:rPr lang="en-US" smtClean="0"/>
              <a:pPr/>
              <a:t>‹#›</a:t>
            </a:fld>
            <a:endParaRPr lang="en-US"/>
          </a:p>
        </p:txBody>
      </p:sp>
      <p:sp>
        <p:nvSpPr>
          <p:cNvPr id="4" name="Footer Placeholder 4">
            <a:extLst>
              <a:ext uri="{FF2B5EF4-FFF2-40B4-BE49-F238E27FC236}">
                <a16:creationId xmlns:a16="http://schemas.microsoft.com/office/drawing/2014/main" id="{9A28FC03-B5C0-FCC1-1C47-833306EE0370}"/>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ctr">
              <a:defRPr lang="en-US" sz="700"/>
            </a:lvl1pPr>
          </a:lstStyle>
          <a:p>
            <a:r>
              <a:rPr lang="en-US"/>
              <a:t>© 2025 Collins Aerospace. | Collins Aerospace Proprietary – for internal use only. | This document does not include any export controlled technical data.</a:t>
            </a:r>
          </a:p>
        </p:txBody>
      </p:sp>
      <p:sp>
        <p:nvSpPr>
          <p:cNvPr id="3" name="Presenters"/>
          <p:cNvSpPr>
            <a:spLocks noGrp="1"/>
          </p:cNvSpPr>
          <p:nvPr>
            <p:ph type="body" idx="1"/>
          </p:nvPr>
        </p:nvSpPr>
        <p:spPr>
          <a:xfrm>
            <a:off x="647700" y="3811347"/>
            <a:ext cx="3581400" cy="333933"/>
          </a:xfrm>
          <a:prstGeom prst="rect">
            <a:avLst/>
          </a:prstGeom>
        </p:spPr>
        <p:txBody>
          <a:bodyPr vert="horz" lIns="0" tIns="0" rIns="0" bIns="0" rtlCol="0">
            <a:noAutofit/>
          </a:bodyPr>
          <a:lstStyle/>
          <a:p>
            <a:pPr lvl="0"/>
            <a:r>
              <a:rPr lang="en-US"/>
              <a:t>Edit Master text styles</a:t>
            </a:r>
          </a:p>
        </p:txBody>
      </p:sp>
      <p:sp>
        <p:nvSpPr>
          <p:cNvPr id="2" name="Title"/>
          <p:cNvSpPr>
            <a:spLocks noGrp="1"/>
          </p:cNvSpPr>
          <p:nvPr>
            <p:ph type="title"/>
          </p:nvPr>
        </p:nvSpPr>
        <p:spPr>
          <a:xfrm>
            <a:off x="647700" y="2743200"/>
            <a:ext cx="10896600" cy="701842"/>
          </a:xfrm>
          <a:prstGeom prst="rect">
            <a:avLst/>
          </a:prstGeom>
        </p:spPr>
        <p:txBody>
          <a:bodyPr vert="horz" lIns="0" tIns="0" rIns="0" bIns="0" rtlCol="0" anchor="b" anchorCtr="0">
            <a:noAutofit/>
          </a:bodyPr>
          <a:lstStyle/>
          <a:p>
            <a:r>
              <a:rPr lang="en-US"/>
              <a:t>Click to edit Master title style</a:t>
            </a:r>
          </a:p>
        </p:txBody>
      </p:sp>
    </p:spTree>
    <p:extLst>
      <p:ext uri="{BB962C8B-B14F-4D97-AF65-F5344CB8AC3E}">
        <p14:creationId xmlns:p14="http://schemas.microsoft.com/office/powerpoint/2010/main" val="1815982091"/>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98" r:id="rId3"/>
    <p:sldLayoutId id="2147483702" r:id="rId4"/>
  </p:sldLayoutIdLst>
  <p:hf sldNum="0" hdr="0" dt="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0" indent="0" algn="l" defTabSz="0" rtl="0" eaLnBrk="1" latinLnBrk="0" hangingPunct="1">
        <a:lnSpc>
          <a:spcPct val="90000"/>
        </a:lnSpc>
        <a:spcBef>
          <a:spcPts val="0"/>
        </a:spcBef>
        <a:buSzPct val="115000"/>
        <a:buFont typeface="Arial" panose="020B0604020202020204" pitchFamily="34" charset="0"/>
        <a:buNone/>
        <a:defRPr sz="2000" b="1" kern="1200">
          <a:solidFill>
            <a:schemeClr val="tx1"/>
          </a:solidFill>
          <a:latin typeface="+mn-lt"/>
          <a:ea typeface="+mn-ea"/>
          <a:cs typeface="+mn-cs"/>
        </a:defRPr>
      </a:lvl1pPr>
      <a:lvl2pPr marL="36576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2pPr>
      <a:lvl3pPr marL="54864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3pPr>
      <a:lvl4pPr marL="73152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4pPr>
      <a:lvl5pPr marL="91440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userDrawn="1">
          <p15:clr>
            <a:srgbClr val="A4A3A4"/>
          </p15:clr>
        </p15:guide>
        <p15:guide id="3" pos="7248" userDrawn="1">
          <p15:clr>
            <a:srgbClr val="A4A3A4"/>
          </p15:clr>
        </p15:guide>
        <p15:guide id="5" pos="1416" userDrawn="1">
          <p15:clr>
            <a:srgbClr val="A4A3A4"/>
          </p15:clr>
        </p15:guide>
        <p15:guide id="6" pos="1608" userDrawn="1">
          <p15:clr>
            <a:srgbClr val="A4A3A4"/>
          </p15:clr>
        </p15:guide>
        <p15:guide id="7" pos="2592" userDrawn="1">
          <p15:clr>
            <a:srgbClr val="A4A3A4"/>
          </p15:clr>
        </p15:guide>
        <p15:guide id="8" pos="2760" userDrawn="1">
          <p15:clr>
            <a:srgbClr val="A4A3A4"/>
          </p15:clr>
        </p15:guide>
        <p15:guide id="9" pos="3744" userDrawn="1">
          <p15:clr>
            <a:srgbClr val="A4A3A4"/>
          </p15:clr>
        </p15:guide>
        <p15:guide id="10" pos="3936" userDrawn="1">
          <p15:clr>
            <a:srgbClr val="A4A3A4"/>
          </p15:clr>
        </p15:guide>
        <p15:guide id="11" pos="4920" userDrawn="1">
          <p15:clr>
            <a:srgbClr val="A4A3A4"/>
          </p15:clr>
        </p15:guide>
        <p15:guide id="12" pos="5088" userDrawn="1">
          <p15:clr>
            <a:srgbClr val="A4A3A4"/>
          </p15:clr>
        </p15:guide>
        <p15:guide id="13" pos="6072" userDrawn="1">
          <p15:clr>
            <a:srgbClr val="A4A3A4"/>
          </p15:clr>
        </p15:guide>
        <p15:guide id="14" pos="6264" userDrawn="1">
          <p15:clr>
            <a:srgbClr val="A4A3A4"/>
          </p15:clr>
        </p15:guide>
        <p15:guide id="15" orient="horz" pos="3888" userDrawn="1">
          <p15:clr>
            <a:srgbClr val="547EBF"/>
          </p15:clr>
        </p15:guide>
        <p15:guide id="16" orient="horz" pos="1296" userDrawn="1">
          <p15:clr>
            <a:srgbClr val="547EBF"/>
          </p15:clr>
        </p15:guide>
        <p15:guide id="17" orient="horz" pos="2616" userDrawn="1">
          <p15:clr>
            <a:srgbClr val="547EBF"/>
          </p15:clr>
        </p15:guide>
        <p15:guide id="18" orient="horz" pos="2976" userDrawn="1">
          <p15:clr>
            <a:srgbClr val="547EBF"/>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3" name="Body"/>
          <p:cNvSpPr>
            <a:spLocks noGrp="1"/>
          </p:cNvSpPr>
          <p:nvPr>
            <p:ph type="body" idx="1"/>
          </p:nvPr>
        </p:nvSpPr>
        <p:spPr>
          <a:xfrm>
            <a:off x="685800" y="1476001"/>
            <a:ext cx="10821419" cy="4315200"/>
          </a:xfrm>
          <a:prstGeom prst="rect">
            <a:avLst/>
          </a:prstGeom>
        </p:spPr>
        <p:txBody>
          <a:bodyPr vert="horz" lIns="0" tIns="0" rIns="0" bIns="0" rtlCol="0">
            <a:noAutofit/>
          </a:bodyPr>
          <a:lstStyle/>
          <a:p>
            <a:pPr lvl="0"/>
            <a:r>
              <a:rPr lang="en-US"/>
              <a:t>Main bullet. 24 pt. black.</a:t>
            </a:r>
          </a:p>
          <a:p>
            <a:pPr lvl="1"/>
            <a:r>
              <a:rPr lang="en-US"/>
              <a:t>Second level</a:t>
            </a:r>
          </a:p>
          <a:p>
            <a:pPr lvl="2"/>
            <a:r>
              <a:rPr lang="en-US"/>
              <a:t>Third level</a:t>
            </a:r>
          </a:p>
          <a:p>
            <a:pPr lvl="3"/>
            <a:r>
              <a:rPr lang="en-US"/>
              <a:t>Fourth level</a:t>
            </a:r>
          </a:p>
          <a:p>
            <a:pPr lvl="4"/>
            <a:r>
              <a:rPr lang="en-US"/>
              <a:t>Fifth level</a:t>
            </a:r>
          </a:p>
        </p:txBody>
      </p:sp>
      <p:sp>
        <p:nvSpPr>
          <p:cNvPr id="15" name="Title Placeholder 14"/>
          <p:cNvSpPr>
            <a:spLocks noGrp="1"/>
          </p:cNvSpPr>
          <p:nvPr>
            <p:ph type="title"/>
          </p:nvPr>
        </p:nvSpPr>
        <p:spPr>
          <a:xfrm>
            <a:off x="694944" y="463255"/>
            <a:ext cx="10811256" cy="679745"/>
          </a:xfrm>
          <a:prstGeom prst="rect">
            <a:avLst/>
          </a:prstGeom>
        </p:spPr>
        <p:txBody>
          <a:bodyPr vert="horz" lIns="0" tIns="0" rIns="0" bIns="0" rtlCol="0" anchor="t" anchorCtr="0">
            <a:noAutofit/>
          </a:bodyPr>
          <a:lstStyle/>
          <a:p>
            <a:r>
              <a:rPr lang="en-US"/>
              <a:t>Click to edit Master title style</a:t>
            </a:r>
          </a:p>
        </p:txBody>
      </p:sp>
      <p:cxnSp>
        <p:nvCxnSpPr>
          <p:cNvPr id="11" name="Straight Connector 10"/>
          <p:cNvCxnSpPr/>
          <p:nvPr userDrawn="1"/>
        </p:nvCxnSpPr>
        <p:spPr>
          <a:xfrm>
            <a:off x="694944" y="126143"/>
            <a:ext cx="10820399" cy="0"/>
          </a:xfrm>
          <a:prstGeom prst="line">
            <a:avLst/>
          </a:prstGeom>
          <a:ln w="2540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Footer Placeholder 4">
            <a:extLst>
              <a:ext uri="{FF2B5EF4-FFF2-40B4-BE49-F238E27FC236}">
                <a16:creationId xmlns:a16="http://schemas.microsoft.com/office/drawing/2014/main" id="{244C6F71-09E4-25C7-49D5-4D03C17B6872}"/>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pic>
        <p:nvPicPr>
          <p:cNvPr id="2" name="Picture 1" descr="Shape&#10;&#10;Description automatically generated with medium confidence">
            <a:extLst>
              <a:ext uri="{FF2B5EF4-FFF2-40B4-BE49-F238E27FC236}">
                <a16:creationId xmlns:a16="http://schemas.microsoft.com/office/drawing/2014/main" id="{EECE0C1A-0107-0A7F-609C-1052CA948310}"/>
              </a:ext>
            </a:extLst>
          </p:cNvPr>
          <p:cNvPicPr>
            <a:picLocks noChangeAspect="1"/>
          </p:cNvPicPr>
          <p:nvPr userDrawn="1"/>
        </p:nvPicPr>
        <p:blipFill>
          <a:blip r:embed="rId8"/>
          <a:stretch>
            <a:fillRect/>
          </a:stretch>
        </p:blipFill>
        <p:spPr>
          <a:xfrm>
            <a:off x="292060" y="6328623"/>
            <a:ext cx="1935059" cy="329077"/>
          </a:xfrm>
          <a:prstGeom prst="rect">
            <a:avLst/>
          </a:prstGeom>
        </p:spPr>
      </p:pic>
    </p:spTree>
    <p:extLst>
      <p:ext uri="{BB962C8B-B14F-4D97-AF65-F5344CB8AC3E}">
        <p14:creationId xmlns:p14="http://schemas.microsoft.com/office/powerpoint/2010/main" val="4080327739"/>
      </p:ext>
    </p:extLst>
  </p:cSld>
  <p:clrMap bg1="lt1" tx1="dk1" bg2="lt2" tx2="dk2" accent1="accent1" accent2="accent2" accent3="accent3" accent4="accent4" accent5="accent5" accent6="accent6" hlink="hlink" folHlink="folHlink"/>
  <p:sldLayoutIdLst>
    <p:sldLayoutId id="2147483668" r:id="rId1"/>
    <p:sldLayoutId id="2147483692" r:id="rId2"/>
    <p:sldLayoutId id="2147483695" r:id="rId3"/>
    <p:sldLayoutId id="2147483669" r:id="rId4"/>
    <p:sldLayoutId id="2147483664" r:id="rId5"/>
    <p:sldLayoutId id="2147483694" r:id="rId6"/>
  </p:sldLayoutIdLst>
  <p:hf sldNum="0" hdr="0" dt="0"/>
  <p:txStyles>
    <p:titleStyle>
      <a:lvl1pPr marL="0" algn="l" defTabSz="914400" rtl="0" eaLnBrk="1" latinLnBrk="0" hangingPunct="1">
        <a:lnSpc>
          <a:spcPct val="80000"/>
        </a:lnSpc>
        <a:spcBef>
          <a:spcPct val="0"/>
        </a:spcBef>
        <a:buNone/>
        <a:defRPr lang="en-US" sz="3200" b="1" kern="1200" baseline="0" dirty="0">
          <a:solidFill>
            <a:schemeClr val="tx1"/>
          </a:solidFill>
          <a:latin typeface="+mj-lt"/>
          <a:ea typeface="+mj-ea"/>
          <a:cs typeface="Arial" panose="020B0604020202020204" pitchFamily="34" charset="0"/>
        </a:defRPr>
      </a:lvl1pPr>
    </p:titleStyle>
    <p:bodyStyle>
      <a:lvl1pPr marL="219456" indent="-219456" algn="l" defTabSz="914400" rtl="0" eaLnBrk="1" latinLnBrk="0" hangingPunct="1">
        <a:lnSpc>
          <a:spcPct val="100000"/>
        </a:lnSpc>
        <a:spcBef>
          <a:spcPts val="0"/>
        </a:spcBef>
        <a:spcAft>
          <a:spcPts val="600"/>
        </a:spcAft>
        <a:buClr>
          <a:schemeClr val="tx2"/>
        </a:buClr>
        <a:buSzPct val="100000"/>
        <a:buFont typeface="Arial" panose="020B0604020202020204" pitchFamily="34" charset="0"/>
        <a:buChar char="•"/>
        <a:defRPr sz="2400" kern="1200">
          <a:solidFill>
            <a:schemeClr val="tx1"/>
          </a:solidFill>
          <a:latin typeface="+mn-lt"/>
          <a:ea typeface="+mn-ea"/>
          <a:cs typeface="+mn-cs"/>
        </a:defRPr>
      </a:lvl1pPr>
      <a:lvl2pPr marL="438912" indent="-219456" algn="l" defTabSz="914400" rtl="0" eaLnBrk="1" latinLnBrk="0" hangingPunct="1">
        <a:lnSpc>
          <a:spcPct val="100000"/>
        </a:lnSpc>
        <a:spcBef>
          <a:spcPts val="0"/>
        </a:spcBef>
        <a:spcAft>
          <a:spcPts val="600"/>
        </a:spcAft>
        <a:buSzPct val="100000"/>
        <a:buFont typeface="Arial" panose="020B0604020202020204" pitchFamily="34" charset="0"/>
        <a:buChar char="–"/>
        <a:defRPr sz="2000" kern="1200">
          <a:solidFill>
            <a:schemeClr val="tx1"/>
          </a:solidFill>
          <a:latin typeface="+mn-lt"/>
          <a:ea typeface="+mn-ea"/>
          <a:cs typeface="+mn-cs"/>
        </a:defRPr>
      </a:lvl2pPr>
      <a:lvl3pPr marL="621792" indent="-219456" algn="l" defTabSz="914400" rtl="0" eaLnBrk="1" latinLnBrk="0" hangingPunct="1">
        <a:lnSpc>
          <a:spcPct val="100000"/>
        </a:lnSpc>
        <a:spcBef>
          <a:spcPts val="0"/>
        </a:spcBef>
        <a:spcAft>
          <a:spcPts val="600"/>
        </a:spcAft>
        <a:buClr>
          <a:schemeClr val="tx2"/>
        </a:buClr>
        <a:buSzPct val="100000"/>
        <a:buFont typeface="Arial" panose="020B0604020202020204" pitchFamily="34" charset="0"/>
        <a:buChar char="•"/>
        <a:defRPr sz="2000" kern="1200">
          <a:solidFill>
            <a:schemeClr val="tx1"/>
          </a:solidFill>
          <a:latin typeface="+mn-lt"/>
          <a:ea typeface="+mn-ea"/>
          <a:cs typeface="+mn-cs"/>
        </a:defRPr>
      </a:lvl3pPr>
      <a:lvl4pPr marL="841248" indent="-219456" algn="l" defTabSz="914400" rtl="0" eaLnBrk="1" latinLnBrk="0" hangingPunct="1">
        <a:lnSpc>
          <a:spcPct val="100000"/>
        </a:lnSpc>
        <a:spcBef>
          <a:spcPts val="0"/>
        </a:spcBef>
        <a:spcAft>
          <a:spcPts val="600"/>
        </a:spcAft>
        <a:buSzPct val="100000"/>
        <a:buFont typeface="Arial" panose="020B0604020202020204" pitchFamily="34" charset="0"/>
        <a:buChar char="–"/>
        <a:defRPr sz="2000" kern="1200">
          <a:solidFill>
            <a:schemeClr val="tx1"/>
          </a:solidFill>
          <a:latin typeface="+mn-lt"/>
          <a:ea typeface="+mn-ea"/>
          <a:cs typeface="+mn-cs"/>
        </a:defRPr>
      </a:lvl4pPr>
      <a:lvl5pPr marL="1060704" indent="-219456" algn="l" defTabSz="914400" rtl="0" eaLnBrk="1" latinLnBrk="0" hangingPunct="1">
        <a:lnSpc>
          <a:spcPct val="100000"/>
        </a:lnSpc>
        <a:spcBef>
          <a:spcPts val="0"/>
        </a:spcBef>
        <a:spcAft>
          <a:spcPts val="600"/>
        </a:spcAft>
        <a:buClr>
          <a:schemeClr val="tx2"/>
        </a:buClr>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48" userDrawn="1">
          <p15:clr>
            <a:srgbClr val="547EBF"/>
          </p15:clr>
        </p15:guide>
        <p15:guide id="3" pos="432" userDrawn="1">
          <p15:clr>
            <a:srgbClr val="547EBF"/>
          </p15:clr>
        </p15:guide>
        <p15:guide id="4" orient="horz" pos="3888" userDrawn="1">
          <p15:clr>
            <a:srgbClr val="547EBF"/>
          </p15:clr>
        </p15:guide>
        <p15:guide id="5" orient="horz" pos="288" userDrawn="1">
          <p15:clr>
            <a:srgbClr val="547EBF"/>
          </p15:clr>
        </p15:guide>
        <p15:guide id="6" pos="1416" userDrawn="1">
          <p15:clr>
            <a:srgbClr val="A4A3A4"/>
          </p15:clr>
        </p15:guide>
        <p15:guide id="7" pos="1608" userDrawn="1">
          <p15:clr>
            <a:srgbClr val="A4A3A4"/>
          </p15:clr>
        </p15:guide>
        <p15:guide id="8" pos="3744" userDrawn="1">
          <p15:clr>
            <a:srgbClr val="A4A3A4"/>
          </p15:clr>
        </p15:guide>
        <p15:guide id="9" pos="3936" userDrawn="1">
          <p15:clr>
            <a:srgbClr val="A4A3A4"/>
          </p15:clr>
        </p15:guide>
        <p15:guide id="10" pos="4920" userDrawn="1">
          <p15:clr>
            <a:srgbClr val="A4A3A4"/>
          </p15:clr>
        </p15:guide>
        <p15:guide id="11" pos="5088" userDrawn="1">
          <p15:clr>
            <a:srgbClr val="A4A3A4"/>
          </p15:clr>
        </p15:guide>
        <p15:guide id="12" pos="6072" userDrawn="1">
          <p15:clr>
            <a:srgbClr val="A4A3A4"/>
          </p15:clr>
        </p15:guide>
        <p15:guide id="13" pos="6264" userDrawn="1">
          <p15:clr>
            <a:srgbClr val="A4A3A4"/>
          </p15:clr>
        </p15:guide>
        <p15:guide id="14" pos="2592" userDrawn="1">
          <p15:clr>
            <a:srgbClr val="A4A3A4"/>
          </p15:clr>
        </p15:guide>
        <p15:guide id="15" pos="2760" userDrawn="1">
          <p15:clr>
            <a:srgbClr val="A4A3A4"/>
          </p15:clr>
        </p15:guide>
        <p15:guide id="16" orient="horz" pos="720" userDrawn="1">
          <p15:clr>
            <a:srgbClr val="547EBF"/>
          </p15:clr>
        </p15:guide>
        <p15:guide id="17" orient="horz" pos="480" userDrawn="1">
          <p15:clr>
            <a:srgbClr val="547EBF"/>
          </p15:clr>
        </p15:guide>
        <p15:guide id="18" orient="horz" pos="984" userDrawn="1">
          <p15:clr>
            <a:srgbClr val="F26B43"/>
          </p15:clr>
        </p15:guide>
        <p15:guide id="19" orient="horz" pos="364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Presenters"/>
          <p:cNvSpPr>
            <a:spLocks noGrp="1"/>
          </p:cNvSpPr>
          <p:nvPr>
            <p:ph type="body" idx="1"/>
          </p:nvPr>
        </p:nvSpPr>
        <p:spPr>
          <a:xfrm>
            <a:off x="685800" y="3900728"/>
            <a:ext cx="3581400" cy="333933"/>
          </a:xfrm>
          <a:prstGeom prst="rect">
            <a:avLst/>
          </a:prstGeom>
        </p:spPr>
        <p:txBody>
          <a:bodyPr vert="horz" lIns="0" tIns="0" rIns="0" bIns="0" rtlCol="0">
            <a:noAutofit/>
          </a:bodyPr>
          <a:lstStyle/>
          <a:p>
            <a:pPr lvl="0"/>
            <a:r>
              <a:rPr lang="en-US"/>
              <a:t>Edit Master text styles</a:t>
            </a:r>
          </a:p>
        </p:txBody>
      </p:sp>
      <p:sp>
        <p:nvSpPr>
          <p:cNvPr id="2" name="Title"/>
          <p:cNvSpPr>
            <a:spLocks noGrp="1"/>
          </p:cNvSpPr>
          <p:nvPr>
            <p:ph type="title"/>
          </p:nvPr>
        </p:nvSpPr>
        <p:spPr>
          <a:xfrm>
            <a:off x="685800" y="1874225"/>
            <a:ext cx="10820400" cy="1661993"/>
          </a:xfrm>
          <a:prstGeom prst="rect">
            <a:avLst/>
          </a:prstGeom>
        </p:spPr>
        <p:txBody>
          <a:bodyPr vert="horz" lIns="0" tIns="0" rIns="0" bIns="0" rtlCol="0" anchor="b" anchorCtr="0">
            <a:noAutofit/>
          </a:bodyPr>
          <a:lstStyle/>
          <a:p>
            <a:r>
              <a:rPr lang="en-US"/>
              <a:t>Click to edit Master title style</a:t>
            </a:r>
          </a:p>
        </p:txBody>
      </p:sp>
      <p:sp>
        <p:nvSpPr>
          <p:cNvPr id="5" name="Slide number">
            <a:extLst>
              <a:ext uri="{FF2B5EF4-FFF2-40B4-BE49-F238E27FC236}">
                <a16:creationId xmlns:a16="http://schemas.microsoft.com/office/drawing/2014/main" id="{C547A21D-2A8F-FEFE-660B-5ECF70D43F49}"/>
              </a:ext>
            </a:extLst>
          </p:cNvPr>
          <p:cNvSpPr>
            <a:spLocks noGrp="1"/>
          </p:cNvSpPr>
          <p:nvPr>
            <p:ph type="sldNum" sz="quarter" idx="4"/>
          </p:nvPr>
        </p:nvSpPr>
        <p:spPr>
          <a:xfrm>
            <a:off x="10983397" y="6433754"/>
            <a:ext cx="531946" cy="365125"/>
          </a:xfrm>
          <a:prstGeom prst="rect">
            <a:avLst/>
          </a:prstGeom>
        </p:spPr>
        <p:txBody>
          <a:bodyPr vert="horz" lIns="0" tIns="0" rIns="0" bIns="0" rtlCol="0" anchor="t" anchorCtr="0"/>
          <a:lstStyle>
            <a:lvl1pPr algn="r">
              <a:defRPr lang="en-US" sz="1200" kern="1200" smtClean="0">
                <a:solidFill>
                  <a:schemeClr val="accent3"/>
                </a:solidFill>
                <a:latin typeface="+mn-lt"/>
                <a:ea typeface="+mn-ea"/>
                <a:cs typeface="+mn-cs"/>
              </a:defRPr>
            </a:lvl1pPr>
          </a:lstStyle>
          <a:p>
            <a:fld id="{07165E6F-54ED-4977-A15E-D44BE7238A65}" type="slidenum">
              <a:rPr lang="en-US" smtClean="0"/>
              <a:pPr/>
              <a:t>‹#›</a:t>
            </a:fld>
            <a:endParaRPr lang="en-US"/>
          </a:p>
        </p:txBody>
      </p:sp>
      <p:sp>
        <p:nvSpPr>
          <p:cNvPr id="12" name="Footer Placeholder 4">
            <a:extLst>
              <a:ext uri="{FF2B5EF4-FFF2-40B4-BE49-F238E27FC236}">
                <a16:creationId xmlns:a16="http://schemas.microsoft.com/office/drawing/2014/main" id="{139EFD31-F99D-6DAD-477F-89FB8BD32F23}"/>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pic>
        <p:nvPicPr>
          <p:cNvPr id="6" name="Picture 5" descr="Shape&#10;&#10;Description automatically generated with medium confidence">
            <a:extLst>
              <a:ext uri="{FF2B5EF4-FFF2-40B4-BE49-F238E27FC236}">
                <a16:creationId xmlns:a16="http://schemas.microsoft.com/office/drawing/2014/main" id="{F25938C5-1370-BE88-33C8-1B7269A32C46}"/>
              </a:ext>
            </a:extLst>
          </p:cNvPr>
          <p:cNvPicPr>
            <a:picLocks noChangeAspect="1"/>
          </p:cNvPicPr>
          <p:nvPr userDrawn="1"/>
        </p:nvPicPr>
        <p:blipFill>
          <a:blip r:embed="rId4"/>
          <a:stretch>
            <a:fillRect/>
          </a:stretch>
        </p:blipFill>
        <p:spPr>
          <a:xfrm>
            <a:off x="292060" y="6328623"/>
            <a:ext cx="1935059" cy="329077"/>
          </a:xfrm>
          <a:prstGeom prst="rect">
            <a:avLst/>
          </a:prstGeom>
        </p:spPr>
      </p:pic>
    </p:spTree>
    <p:extLst>
      <p:ext uri="{BB962C8B-B14F-4D97-AF65-F5344CB8AC3E}">
        <p14:creationId xmlns:p14="http://schemas.microsoft.com/office/powerpoint/2010/main" val="1495502049"/>
      </p:ext>
    </p:extLst>
  </p:cSld>
  <p:clrMap bg1="lt1" tx1="dk1" bg2="lt2" tx2="dk2" accent1="accent1" accent2="accent2" accent3="accent3" accent4="accent4" accent5="accent5" accent6="accent6" hlink="hlink" folHlink="folHlink"/>
  <p:sldLayoutIdLst>
    <p:sldLayoutId id="2147483689" r:id="rId1"/>
    <p:sldLayoutId id="2147483686" r:id="rId2"/>
  </p:sldLayoutIdLst>
  <p:hf sldNum="0" hdr="0" dt="0"/>
  <p:txStyles>
    <p:titleStyle>
      <a:lvl1pPr algn="l" defTabSz="914400" rtl="0" eaLnBrk="1" latinLnBrk="0" hangingPunct="1">
        <a:lnSpc>
          <a:spcPct val="90000"/>
        </a:lnSpc>
        <a:spcBef>
          <a:spcPct val="0"/>
        </a:spcBef>
        <a:buNone/>
        <a:defRPr sz="5500" b="1" kern="1200">
          <a:solidFill>
            <a:schemeClr val="tx1"/>
          </a:solidFill>
          <a:latin typeface="+mj-lt"/>
          <a:ea typeface="+mj-ea"/>
          <a:cs typeface="+mj-cs"/>
        </a:defRPr>
      </a:lvl1pPr>
    </p:titleStyle>
    <p:bodyStyle>
      <a:lvl1pPr marL="0" indent="0" algn="l" defTabSz="0" rtl="0" eaLnBrk="1" latinLnBrk="0" hangingPunct="1">
        <a:lnSpc>
          <a:spcPct val="90000"/>
        </a:lnSpc>
        <a:spcBef>
          <a:spcPts val="0"/>
        </a:spcBef>
        <a:buSzPct val="115000"/>
        <a:buFont typeface="Arial" panose="020B0604020202020204" pitchFamily="34" charset="0"/>
        <a:buNone/>
        <a:defRPr sz="2000" b="1" kern="1200">
          <a:solidFill>
            <a:schemeClr val="tx1"/>
          </a:solidFill>
          <a:latin typeface="+mn-lt"/>
          <a:ea typeface="+mn-ea"/>
          <a:cs typeface="+mn-cs"/>
        </a:defRPr>
      </a:lvl1pPr>
      <a:lvl2pPr marL="36576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2pPr>
      <a:lvl3pPr marL="54864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3pPr>
      <a:lvl4pPr marL="731520" indent="-182880" algn="l" defTabSz="914400" rtl="0" eaLnBrk="1" latinLnBrk="0" hangingPunct="1">
        <a:lnSpc>
          <a:spcPct val="90000"/>
        </a:lnSpc>
        <a:spcBef>
          <a:spcPts val="500"/>
        </a:spcBef>
        <a:buSzPct val="100000"/>
        <a:buFont typeface="Arial" panose="020B0604020202020204" pitchFamily="34" charset="0"/>
        <a:buChar char="–"/>
        <a:defRPr sz="2000" b="1" kern="1200">
          <a:solidFill>
            <a:schemeClr val="tx1"/>
          </a:solidFill>
          <a:latin typeface="+mn-lt"/>
          <a:ea typeface="+mn-ea"/>
          <a:cs typeface="+mn-cs"/>
        </a:defRPr>
      </a:lvl4pPr>
      <a:lvl5pPr marL="914400" indent="-182880" algn="l" defTabSz="914400" rtl="0" eaLnBrk="1" latinLnBrk="0" hangingPunct="1">
        <a:lnSpc>
          <a:spcPct val="90000"/>
        </a:lnSpc>
        <a:spcBef>
          <a:spcPts val="500"/>
        </a:spcBef>
        <a:buSzPct val="115000"/>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2">
          <p15:clr>
            <a:srgbClr val="A4A3A4"/>
          </p15:clr>
        </p15:guide>
        <p15:guide id="3" pos="7248">
          <p15:clr>
            <a:srgbClr val="A4A3A4"/>
          </p15:clr>
        </p15:guide>
        <p15:guide id="5" pos="1416">
          <p15:clr>
            <a:srgbClr val="A4A3A4"/>
          </p15:clr>
        </p15:guide>
        <p15:guide id="6" pos="1608">
          <p15:clr>
            <a:srgbClr val="A4A3A4"/>
          </p15:clr>
        </p15:guide>
        <p15:guide id="7" pos="2592">
          <p15:clr>
            <a:srgbClr val="A4A3A4"/>
          </p15:clr>
        </p15:guide>
        <p15:guide id="8" pos="2760">
          <p15:clr>
            <a:srgbClr val="A4A3A4"/>
          </p15:clr>
        </p15:guide>
        <p15:guide id="9" pos="3744">
          <p15:clr>
            <a:srgbClr val="A4A3A4"/>
          </p15:clr>
        </p15:guide>
        <p15:guide id="10" pos="3936">
          <p15:clr>
            <a:srgbClr val="A4A3A4"/>
          </p15:clr>
        </p15:guide>
        <p15:guide id="11" pos="4920">
          <p15:clr>
            <a:srgbClr val="A4A3A4"/>
          </p15:clr>
        </p15:guide>
        <p15:guide id="12" pos="5088">
          <p15:clr>
            <a:srgbClr val="A4A3A4"/>
          </p15:clr>
        </p15:guide>
        <p15:guide id="13" pos="6072">
          <p15:clr>
            <a:srgbClr val="A4A3A4"/>
          </p15:clr>
        </p15:guide>
        <p15:guide id="14" pos="6264">
          <p15:clr>
            <a:srgbClr val="A4A3A4"/>
          </p15:clr>
        </p15:guide>
        <p15:guide id="15" orient="horz" pos="3888">
          <p15:clr>
            <a:srgbClr val="547EBF"/>
          </p15:clr>
        </p15:guide>
        <p15:guide id="16" orient="horz" pos="1296">
          <p15:clr>
            <a:srgbClr val="547EBF"/>
          </p15:clr>
        </p15:guide>
        <p15:guide id="17" orient="horz" pos="2592">
          <p15:clr>
            <a:srgbClr val="547EBF"/>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ody">
            <a:extLst>
              <a:ext uri="{FF2B5EF4-FFF2-40B4-BE49-F238E27FC236}">
                <a16:creationId xmlns:a16="http://schemas.microsoft.com/office/drawing/2014/main" id="{126C87B5-8F18-7506-8B48-91F7DEB30E82}"/>
              </a:ext>
            </a:extLst>
          </p:cNvPr>
          <p:cNvSpPr>
            <a:spLocks noGrp="1"/>
          </p:cNvSpPr>
          <p:nvPr>
            <p:ph type="body" idx="1"/>
          </p:nvPr>
        </p:nvSpPr>
        <p:spPr>
          <a:xfrm>
            <a:off x="685800" y="1476001"/>
            <a:ext cx="10821419" cy="4315200"/>
          </a:xfrm>
          <a:prstGeom prst="rect">
            <a:avLst/>
          </a:prstGeom>
        </p:spPr>
        <p:txBody>
          <a:bodyPr vert="horz" lIns="0" tIns="0" rIns="0" bIns="0" rtlCol="0">
            <a:noAutofit/>
          </a:bodyPr>
          <a:lstStyle/>
          <a:p>
            <a:pPr lvl="0"/>
            <a:r>
              <a:rPr lang="en-US"/>
              <a:t>Main bullet. 24 pt. black.</a:t>
            </a:r>
          </a:p>
          <a:p>
            <a:pPr lvl="1"/>
            <a:r>
              <a:rPr lang="en-US"/>
              <a:t>Second level</a:t>
            </a:r>
          </a:p>
          <a:p>
            <a:pPr lvl="2"/>
            <a:r>
              <a:rPr lang="en-US"/>
              <a:t>Third level</a:t>
            </a:r>
          </a:p>
          <a:p>
            <a:pPr lvl="3"/>
            <a:r>
              <a:rPr lang="en-US"/>
              <a:t>Fourth level</a:t>
            </a:r>
          </a:p>
          <a:p>
            <a:pPr lvl="4"/>
            <a:r>
              <a:rPr lang="en-US"/>
              <a:t>Fifth level</a:t>
            </a:r>
          </a:p>
        </p:txBody>
      </p:sp>
      <p:sp>
        <p:nvSpPr>
          <p:cNvPr id="8" name="Title Placeholder 14">
            <a:extLst>
              <a:ext uri="{FF2B5EF4-FFF2-40B4-BE49-F238E27FC236}">
                <a16:creationId xmlns:a16="http://schemas.microsoft.com/office/drawing/2014/main" id="{E516DAE2-402F-D2DE-B8E0-8573F9474626}"/>
              </a:ext>
            </a:extLst>
          </p:cNvPr>
          <p:cNvSpPr>
            <a:spLocks noGrp="1"/>
          </p:cNvSpPr>
          <p:nvPr>
            <p:ph type="title"/>
          </p:nvPr>
        </p:nvSpPr>
        <p:spPr>
          <a:xfrm>
            <a:off x="694944" y="463255"/>
            <a:ext cx="10811256" cy="679745"/>
          </a:xfrm>
          <a:prstGeom prst="rect">
            <a:avLst/>
          </a:prstGeom>
        </p:spPr>
        <p:txBody>
          <a:bodyPr vert="horz" lIns="0" tIns="0" rIns="0" bIns="0" rtlCol="0" anchor="t" anchorCtr="0">
            <a:noAutofit/>
          </a:bodyPr>
          <a:lstStyle/>
          <a:p>
            <a:pPr marL="0" lvl="0">
              <a:lnSpc>
                <a:spcPct val="80000"/>
              </a:lnSpc>
            </a:pPr>
            <a:r>
              <a:rPr lang="en-US"/>
              <a:t>Click to edit Master title style</a:t>
            </a:r>
          </a:p>
        </p:txBody>
      </p:sp>
      <p:cxnSp>
        <p:nvCxnSpPr>
          <p:cNvPr id="9" name="Straight Connector 8">
            <a:extLst>
              <a:ext uri="{FF2B5EF4-FFF2-40B4-BE49-F238E27FC236}">
                <a16:creationId xmlns:a16="http://schemas.microsoft.com/office/drawing/2014/main" id="{6284CACB-88CB-1EC0-707C-3DDA2AE83BAB}"/>
              </a:ext>
            </a:extLst>
          </p:cNvPr>
          <p:cNvCxnSpPr/>
          <p:nvPr userDrawn="1"/>
        </p:nvCxnSpPr>
        <p:spPr>
          <a:xfrm>
            <a:off x="694944" y="126143"/>
            <a:ext cx="10820399" cy="0"/>
          </a:xfrm>
          <a:prstGeom prst="line">
            <a:avLst/>
          </a:prstGeom>
          <a:ln w="2540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descr="Shape&#10;&#10;Description automatically generated with medium confidence">
            <a:extLst>
              <a:ext uri="{FF2B5EF4-FFF2-40B4-BE49-F238E27FC236}">
                <a16:creationId xmlns:a16="http://schemas.microsoft.com/office/drawing/2014/main" id="{ED5C7154-EF93-4E4A-B226-EC4D611BA3FF}"/>
              </a:ext>
            </a:extLst>
          </p:cNvPr>
          <p:cNvPicPr>
            <a:picLocks noChangeAspect="1"/>
          </p:cNvPicPr>
          <p:nvPr userDrawn="1"/>
        </p:nvPicPr>
        <p:blipFill>
          <a:blip r:embed="rId3"/>
          <a:stretch>
            <a:fillRect/>
          </a:stretch>
        </p:blipFill>
        <p:spPr>
          <a:xfrm>
            <a:off x="292060" y="6328623"/>
            <a:ext cx="1935059" cy="329077"/>
          </a:xfrm>
          <a:prstGeom prst="rect">
            <a:avLst/>
          </a:prstGeom>
        </p:spPr>
      </p:pic>
      <p:sp>
        <p:nvSpPr>
          <p:cNvPr id="11" name="Footer Placeholder 4">
            <a:extLst>
              <a:ext uri="{FF2B5EF4-FFF2-40B4-BE49-F238E27FC236}">
                <a16:creationId xmlns:a16="http://schemas.microsoft.com/office/drawing/2014/main" id="{ECD53B7A-E61B-21CA-5E4D-0BF49C054C3E}"/>
              </a:ext>
            </a:extLst>
          </p:cNvPr>
          <p:cNvSpPr>
            <a:spLocks noGrp="1"/>
          </p:cNvSpPr>
          <p:nvPr>
            <p:ph type="ftr" sz="quarter" idx="3"/>
          </p:nvPr>
        </p:nvSpPr>
        <p:spPr>
          <a:xfrm>
            <a:off x="0" y="6420192"/>
            <a:ext cx="12191999" cy="102464"/>
          </a:xfrm>
          <a:prstGeom prst="rect">
            <a:avLst/>
          </a:prstGeom>
        </p:spPr>
        <p:txBody>
          <a:bodyPr vert="horz" lIns="0" tIns="0" rIns="0" bIns="0" rtlCol="0" anchor="t" anchorCtr="0">
            <a:noAutofit/>
          </a:bodyPr>
          <a:lstStyle>
            <a:lvl1pPr algn="l">
              <a:defRPr lang="en-US" sz="700"/>
            </a:lvl1p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2923826244"/>
      </p:ext>
    </p:extLst>
  </p:cSld>
  <p:clrMap bg1="lt1" tx1="dk1" bg2="lt2" tx2="dk2" accent1="accent1" accent2="accent2" accent3="accent3" accent4="accent4" accent5="accent5" accent6="accent6" hlink="hlink" folHlink="folHlink"/>
  <p:sldLayoutIdLst>
    <p:sldLayoutId id="2147483713" r:id="rId1"/>
  </p:sldLayoutIdLst>
  <p:hf sldNum="0" hdr="0" dt="0"/>
  <p:txStyles>
    <p:titleStyle>
      <a:lvl1pPr algn="l" defTabSz="914400" rtl="0" eaLnBrk="1" latinLnBrk="0" hangingPunct="1">
        <a:lnSpc>
          <a:spcPct val="90000"/>
        </a:lnSpc>
        <a:spcBef>
          <a:spcPct val="0"/>
        </a:spcBef>
        <a:buNone/>
        <a:defRPr lang="en-US" sz="3200" b="1" kern="120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demo-web-cube.vercel.app/" TargetMode="Externa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chintanlad10/demo-web-cube"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chintanlad10/demo-web-cube" TargetMode="External"/><Relationship Id="rId2" Type="http://schemas.openxmlformats.org/officeDocument/2006/relationships/hyperlink" Target="https://github.com/chintanlad10/demo-solver" TargetMode="External"/><Relationship Id="rId1" Type="http://schemas.openxmlformats.org/officeDocument/2006/relationships/slideLayout" Target="../slideLayouts/slideLayout8.xml"/><Relationship Id="rId4" Type="http://schemas.openxmlformats.org/officeDocument/2006/relationships/hyperlink" Target="https://demo-web-cube.vercel.app/"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Optimal_solutions_for_the_Rubik%27s_Cube" TargetMode="External"/><Relationship Id="rId3" Type="http://schemas.openxmlformats.org/officeDocument/2006/relationships/hyperlink" Target="https://jperm.net/3x3/moves" TargetMode="External"/><Relationship Id="rId7" Type="http://schemas.openxmlformats.org/officeDocument/2006/relationships/hyperlink" Target="https://solvethecube.com/speedcubing" TargetMode="External"/><Relationship Id="rId2" Type="http://schemas.openxmlformats.org/officeDocument/2006/relationships/hyperlink" Target="https://in.speedcube.com.au/pages/how-to-solve-a-rubiks-cube" TargetMode="External"/><Relationship Id="rId1" Type="http://schemas.openxmlformats.org/officeDocument/2006/relationships/slideLayout" Target="../slideLayouts/slideLayout8.xml"/><Relationship Id="rId6" Type="http://schemas.openxmlformats.org/officeDocument/2006/relationships/hyperlink" Target="https://www.learnhowtosolvearubikscube.com/how-to-solve-a-rubiks-cube-solution-overview" TargetMode="External"/><Relationship Id="rId5" Type="http://schemas.openxmlformats.org/officeDocument/2006/relationships/hyperlink" Target="https://www.guinnessworldrecords.com/world-records/72863-fastest-time-to-solve-a-rubiks-cube" TargetMode="External"/><Relationship Id="rId4" Type="http://schemas.openxmlformats.org/officeDocument/2006/relationships/hyperlink" Target="https://medium.com/@brad.hodkinson2/writing-code-to-solve-a-rubiks-cube-7bf9c08de01f" TargetMode="External"/><Relationship Id="rId9" Type="http://schemas.openxmlformats.org/officeDocument/2006/relationships/hyperlink" Target="https://medium.com/@benjamin.botto/implementing-an-optimal-rubiks-cube-solver-using-korf-s-algorithm-bf750b332cf9"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32C4AFC-2F4F-6446-FD1E-523B4814AD12}"/>
              </a:ext>
            </a:extLst>
          </p:cNvPr>
          <p:cNvSpPr>
            <a:spLocks noGrp="1"/>
          </p:cNvSpPr>
          <p:nvPr>
            <p:ph type="ftr" sz="quarter" idx="3"/>
          </p:nvPr>
        </p:nvSpPr>
        <p:spPr>
          <a:xfrm>
            <a:off x="0" y="6419850"/>
            <a:ext cx="12192000" cy="103188"/>
          </a:xfrm>
        </p:spPr>
        <p:txBody>
          <a:bodyPr/>
          <a:lstStyle/>
          <a:p>
            <a:r>
              <a:rPr lang="en-US"/>
              <a:t>© 2025 Collins Aerospace. | Collins Aerospace Proprietary – for internal use only. | This document does not include any export controlled technical data.</a:t>
            </a:r>
          </a:p>
        </p:txBody>
      </p:sp>
      <p:sp>
        <p:nvSpPr>
          <p:cNvPr id="3" name="TextBox 2">
            <a:extLst>
              <a:ext uri="{FF2B5EF4-FFF2-40B4-BE49-F238E27FC236}">
                <a16:creationId xmlns:a16="http://schemas.microsoft.com/office/drawing/2014/main" id="{D7FFF0F6-9334-0727-35E8-7030F1C2454C}"/>
              </a:ext>
            </a:extLst>
          </p:cNvPr>
          <p:cNvSpPr txBox="1"/>
          <p:nvPr/>
        </p:nvSpPr>
        <p:spPr>
          <a:xfrm>
            <a:off x="6591631" y="4943925"/>
            <a:ext cx="3847095" cy="369332"/>
          </a:xfrm>
          <a:prstGeom prst="rect">
            <a:avLst/>
          </a:prstGeom>
          <a:noFill/>
        </p:spPr>
        <p:txBody>
          <a:bodyPr wrap="square">
            <a:spAutoFit/>
          </a:bodyPr>
          <a:lstStyle/>
          <a:p>
            <a:r>
              <a:rPr lang="en-US" dirty="0"/>
              <a:t>Hackathon’25 : Solve Rubik’s Cube</a:t>
            </a:r>
          </a:p>
        </p:txBody>
      </p:sp>
    </p:spTree>
    <p:extLst>
      <p:ext uri="{BB962C8B-B14F-4D97-AF65-F5344CB8AC3E}">
        <p14:creationId xmlns:p14="http://schemas.microsoft.com/office/powerpoint/2010/main" val="1958055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F3A885-4FD6-2CC4-9ABC-5DFBA77B66DE}"/>
              </a:ext>
            </a:extLst>
          </p:cNvPr>
          <p:cNvSpPr>
            <a:spLocks noGrp="1"/>
          </p:cNvSpPr>
          <p:nvPr>
            <p:ph type="body" sz="quarter" idx="13"/>
          </p:nvPr>
        </p:nvSpPr>
        <p:spPr>
          <a:xfrm>
            <a:off x="667513" y="1030902"/>
            <a:ext cx="10829543" cy="4796196"/>
          </a:xfrm>
        </p:spPr>
        <p:txBody>
          <a:bodyPr/>
          <a:lstStyle/>
          <a:p>
            <a:pPr algn="l">
              <a:buFont typeface="Arial" panose="020B0604020202020204" pitchFamily="34" charset="0"/>
              <a:buChar char="•"/>
            </a:pPr>
            <a:r>
              <a:rPr lang="en-IN" sz="1400" b="1" i="0" dirty="0">
                <a:effectLst/>
              </a:rPr>
              <a:t>Bitwise Move Simulation:</a:t>
            </a:r>
            <a:br>
              <a:rPr lang="en-IN" sz="1400" b="0" i="0" dirty="0">
                <a:effectLst/>
              </a:rPr>
            </a:br>
            <a:r>
              <a:rPr lang="en-IN" sz="1400" b="0" i="0" dirty="0">
                <a:effectLst/>
              </a:rPr>
              <a:t>Each cube move—whether a face turn, slice, wide move, or cube rotation—is simulated instantly using efficient bit manipulation on seven 64-bit integers that represent the cube’s state.</a:t>
            </a:r>
          </a:p>
          <a:p>
            <a:pPr marL="0" indent="0" algn="l">
              <a:buNone/>
            </a:pPr>
            <a:endParaRPr lang="en-IN" sz="1400" b="0" i="0" dirty="0">
              <a:effectLst/>
            </a:endParaRPr>
          </a:p>
          <a:p>
            <a:pPr algn="l">
              <a:buFont typeface="Arial" panose="020B0604020202020204" pitchFamily="34" charset="0"/>
              <a:buChar char="•"/>
            </a:pPr>
            <a:r>
              <a:rPr lang="en-IN" sz="1400" b="1" i="0" dirty="0">
                <a:effectLst/>
              </a:rPr>
              <a:t>Comprehensive Move Set:</a:t>
            </a:r>
            <a:br>
              <a:rPr lang="en-IN" sz="1400" b="0" i="0" dirty="0">
                <a:effectLst/>
              </a:rPr>
            </a:br>
            <a:r>
              <a:rPr lang="en-IN" sz="1400" b="0" i="0" dirty="0">
                <a:effectLst/>
              </a:rPr>
              <a:t>The engine supports all standard face turns (U, D, L, R, F, B), double moves, wide turns, slice moves (M, E, S), and cube rotations (x, y, z), ensuring complete move coverage seen in real solves.</a:t>
            </a:r>
          </a:p>
          <a:p>
            <a:pPr marL="0" indent="0" algn="l">
              <a:buNone/>
            </a:pPr>
            <a:endParaRPr lang="en-IN" sz="1400" b="0" i="0" dirty="0">
              <a:effectLst/>
            </a:endParaRPr>
          </a:p>
          <a:p>
            <a:pPr algn="l">
              <a:buFont typeface="Arial" panose="020B0604020202020204" pitchFamily="34" charset="0"/>
              <a:buChar char="•"/>
            </a:pPr>
            <a:r>
              <a:rPr lang="en-IN" sz="1400" b="1" i="0" dirty="0">
                <a:effectLst/>
              </a:rPr>
              <a:t>Move Representation &amp; Encoding:</a:t>
            </a:r>
            <a:br>
              <a:rPr lang="en-IN" sz="1400" b="0" i="0" dirty="0">
                <a:effectLst/>
              </a:rPr>
            </a:br>
            <a:r>
              <a:rPr lang="en-IN" sz="1400" b="0" i="0" dirty="0">
                <a:effectLst/>
              </a:rPr>
              <a:t>Moves are encoded as enums specifying both the piece (face/slice/rotation) and move type (normal, prime, double), allowing precise application and easy manipulation within the code.</a:t>
            </a:r>
          </a:p>
          <a:p>
            <a:pPr marL="0" indent="0" algn="l">
              <a:buNone/>
            </a:pPr>
            <a:endParaRPr lang="en-IN" sz="1400" b="0" i="0" dirty="0">
              <a:effectLst/>
            </a:endParaRPr>
          </a:p>
          <a:p>
            <a:pPr algn="l">
              <a:buFont typeface="Arial" panose="020B0604020202020204" pitchFamily="34" charset="0"/>
              <a:buChar char="•"/>
            </a:pPr>
            <a:r>
              <a:rPr lang="en-IN" sz="1400" b="1" i="0" dirty="0">
                <a:effectLst/>
              </a:rPr>
              <a:t>Adjacent Move Optimization:</a:t>
            </a:r>
            <a:br>
              <a:rPr lang="en-IN" sz="1400" b="0" i="0" dirty="0">
                <a:effectLst/>
              </a:rPr>
            </a:br>
            <a:r>
              <a:rPr lang="en-IN" sz="1400" b="0" i="0" dirty="0">
                <a:effectLst/>
              </a:rPr>
              <a:t>The engine merges or cancels adjacent redundant moves (e.g., R R → R2, R R' → NO_MOVE) during solution optimization, making the sequence shorter and more human-readable.</a:t>
            </a:r>
          </a:p>
          <a:p>
            <a:pPr marL="0" indent="0" algn="l">
              <a:buNone/>
            </a:pPr>
            <a:endParaRPr lang="en-IN" sz="1400" b="0" i="0" dirty="0">
              <a:effectLst/>
            </a:endParaRPr>
          </a:p>
          <a:p>
            <a:pPr algn="l">
              <a:buFont typeface="Arial" panose="020B0604020202020204" pitchFamily="34" charset="0"/>
              <a:buChar char="•"/>
            </a:pPr>
            <a:r>
              <a:rPr lang="en-IN" sz="1400" b="1" i="0" dirty="0">
                <a:effectLst/>
              </a:rPr>
              <a:t>State Validation &amp; Tracking:</a:t>
            </a:r>
            <a:br>
              <a:rPr lang="en-IN" sz="1400" b="0" i="0" dirty="0">
                <a:effectLst/>
              </a:rPr>
            </a:br>
            <a:r>
              <a:rPr lang="en-IN" sz="1400" b="0" i="0" dirty="0">
                <a:effectLst/>
              </a:rPr>
              <a:t>After every move, the cube state is updated and validated for integrity, ensuring the data remains consistent. Snapshots and operations allow for easy backtracking or further manipulation as required by the solver phases</a:t>
            </a:r>
          </a:p>
          <a:p>
            <a:endParaRPr lang="en-US" sz="1400" dirty="0"/>
          </a:p>
        </p:txBody>
      </p:sp>
      <p:sp>
        <p:nvSpPr>
          <p:cNvPr id="3" name="Title 2">
            <a:extLst>
              <a:ext uri="{FF2B5EF4-FFF2-40B4-BE49-F238E27FC236}">
                <a16:creationId xmlns:a16="http://schemas.microsoft.com/office/drawing/2014/main" id="{63A6E0B1-9ADD-0CAA-A17D-982141545415}"/>
              </a:ext>
            </a:extLst>
          </p:cNvPr>
          <p:cNvSpPr>
            <a:spLocks noGrp="1"/>
          </p:cNvSpPr>
          <p:nvPr>
            <p:ph type="title"/>
          </p:nvPr>
        </p:nvSpPr>
        <p:spPr/>
        <p:txBody>
          <a:bodyPr/>
          <a:lstStyle/>
          <a:p>
            <a:r>
              <a:rPr lang="en-US" dirty="0"/>
              <a:t>Move Engine</a:t>
            </a:r>
          </a:p>
        </p:txBody>
      </p:sp>
      <p:sp>
        <p:nvSpPr>
          <p:cNvPr id="4" name="Text Placeholder 3">
            <a:extLst>
              <a:ext uri="{FF2B5EF4-FFF2-40B4-BE49-F238E27FC236}">
                <a16:creationId xmlns:a16="http://schemas.microsoft.com/office/drawing/2014/main" id="{2A34C377-B79A-8BFC-F574-A0F6BF123F8B}"/>
              </a:ext>
            </a:extLst>
          </p:cNvPr>
          <p:cNvSpPr>
            <a:spLocks noGrp="1"/>
          </p:cNvSpPr>
          <p:nvPr>
            <p:ph type="body" sz="quarter" idx="15"/>
          </p:nvPr>
        </p:nvSpPr>
        <p:spPr/>
        <p:txBody>
          <a:bodyPr/>
          <a:lstStyle/>
          <a:p>
            <a:endParaRPr lang="en-US"/>
          </a:p>
        </p:txBody>
      </p:sp>
      <p:sp>
        <p:nvSpPr>
          <p:cNvPr id="5" name="Footer Placeholder 4">
            <a:extLst>
              <a:ext uri="{FF2B5EF4-FFF2-40B4-BE49-F238E27FC236}">
                <a16:creationId xmlns:a16="http://schemas.microsoft.com/office/drawing/2014/main" id="{5E31B20F-5562-E9C0-91AD-140760A93213}"/>
              </a:ext>
            </a:extLst>
          </p:cNvPr>
          <p:cNvSpPr>
            <a:spLocks noGrp="1"/>
          </p:cNvSpPr>
          <p:nvPr>
            <p:ph type="ftr" sz="quarter" idx="3"/>
          </p:nvPr>
        </p:nvSpPr>
        <p:spPr/>
        <p:txBody>
          <a:body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4046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1AF6B6-0C96-0A7C-04CD-95302FFEBECC}"/>
              </a:ext>
            </a:extLst>
          </p:cNvPr>
          <p:cNvSpPr>
            <a:spLocks noGrp="1"/>
          </p:cNvSpPr>
          <p:nvPr>
            <p:ph type="body" sz="quarter" idx="13"/>
          </p:nvPr>
        </p:nvSpPr>
        <p:spPr>
          <a:xfrm>
            <a:off x="694944" y="1143000"/>
            <a:ext cx="6140754" cy="4722760"/>
          </a:xfrm>
        </p:spPr>
        <p:txBody>
          <a:bodyPr/>
          <a:lstStyle/>
          <a:p>
            <a:pPr marL="0" indent="0">
              <a:buNone/>
            </a:pPr>
            <a:r>
              <a:rPr lang="en-US" sz="1050" b="1" dirty="0">
                <a:solidFill>
                  <a:srgbClr val="FF0000"/>
                </a:solidFill>
                <a:latin typeface="Consolas" panose="020B0609020204030204" pitchFamily="49" charset="0"/>
                <a:cs typeface="Consolas" panose="020B0609020204030204" pitchFamily="49" charset="0"/>
              </a:rPr>
              <a:t>function </a:t>
            </a:r>
            <a:r>
              <a:rPr lang="en-US" sz="1050" b="1" dirty="0" err="1">
                <a:solidFill>
                  <a:srgbClr val="FF0000"/>
                </a:solidFill>
                <a:latin typeface="Consolas" panose="020B0609020204030204" pitchFamily="49" charset="0"/>
                <a:cs typeface="Consolas" panose="020B0609020204030204" pitchFamily="49" charset="0"/>
              </a:rPr>
              <a:t>rotateUpFaceClockwise</a:t>
            </a:r>
            <a:r>
              <a:rPr lang="en-US" sz="1050" b="1" dirty="0">
                <a:solidFill>
                  <a:srgbClr val="FF0000"/>
                </a:solidFill>
                <a:latin typeface="Consolas" panose="020B0609020204030204" pitchFamily="49" charset="0"/>
                <a:cs typeface="Consolas" panose="020B0609020204030204" pitchFamily="49" charset="0"/>
              </a:rPr>
              <a:t>():</a:t>
            </a:r>
          </a:p>
          <a:p>
            <a:pPr marL="0" indent="0">
              <a:buNone/>
            </a:pPr>
            <a:r>
              <a:rPr lang="en-US" sz="1050" dirty="0">
                <a:solidFill>
                  <a:srgbClr val="FF0000"/>
                </a:solidFill>
                <a:latin typeface="Consolas" panose="020B0609020204030204" pitchFamily="49" charset="0"/>
                <a:cs typeface="Consolas" panose="020B0609020204030204" pitchFamily="49" charset="0"/>
              </a:rPr>
              <a:t>    </a:t>
            </a:r>
            <a:r>
              <a:rPr lang="en-US" sz="1050" i="1" dirty="0">
                <a:solidFill>
                  <a:srgbClr val="00B050"/>
                </a:solidFill>
                <a:latin typeface="Consolas" panose="020B0609020204030204" pitchFamily="49" charset="0"/>
                <a:cs typeface="Consolas" panose="020B0609020204030204" pitchFamily="49" charset="0"/>
              </a:rPr>
              <a:t>// Rotate Up face by 90° clockwise</a:t>
            </a:r>
          </a:p>
          <a:p>
            <a:pPr marL="0" indent="0">
              <a:buNone/>
            </a:pPr>
            <a:r>
              <a:rPr lang="en-US" sz="1050" dirty="0">
                <a:solidFill>
                  <a:srgbClr val="FF0000"/>
                </a:solidFill>
                <a:latin typeface="Consolas" panose="020B0609020204030204" pitchFamily="49" charset="0"/>
                <a:cs typeface="Consolas" panose="020B0609020204030204" pitchFamily="49" charset="0"/>
              </a:rPr>
              <a:t>    </a:t>
            </a:r>
            <a:r>
              <a:rPr lang="en-US" sz="1050" dirty="0" err="1">
                <a:solidFill>
                  <a:srgbClr val="FF0000"/>
                </a:solidFill>
                <a:latin typeface="Consolas" panose="020B0609020204030204" pitchFamily="49" charset="0"/>
                <a:cs typeface="Consolas" panose="020B0609020204030204" pitchFamily="49" charset="0"/>
              </a:rPr>
              <a:t>rotatedUp</a:t>
            </a:r>
            <a:r>
              <a:rPr lang="en-US" sz="1050" dirty="0">
                <a:solidFill>
                  <a:srgbClr val="FF0000"/>
                </a:solidFill>
                <a:latin typeface="Consolas" panose="020B0609020204030204" pitchFamily="49" charset="0"/>
                <a:cs typeface="Consolas" panose="020B0609020204030204" pitchFamily="49" charset="0"/>
              </a:rPr>
              <a:t> = </a:t>
            </a:r>
            <a:r>
              <a:rPr lang="en-US" sz="1050" dirty="0" err="1">
                <a:solidFill>
                  <a:srgbClr val="FF0000"/>
                </a:solidFill>
                <a:latin typeface="Consolas" panose="020B0609020204030204" pitchFamily="49" charset="0"/>
                <a:cs typeface="Consolas" panose="020B0609020204030204" pitchFamily="49" charset="0"/>
              </a:rPr>
              <a:t>rotateRight</a:t>
            </a:r>
            <a:r>
              <a:rPr lang="en-US" sz="1050" dirty="0">
                <a:solidFill>
                  <a:srgbClr val="FF0000"/>
                </a:solidFill>
                <a:latin typeface="Consolas" panose="020B0609020204030204" pitchFamily="49" charset="0"/>
                <a:cs typeface="Consolas" panose="020B0609020204030204" pitchFamily="49" charset="0"/>
              </a:rPr>
              <a:t>(</a:t>
            </a:r>
            <a:r>
              <a:rPr lang="en-US" sz="1050" dirty="0" err="1">
                <a:solidFill>
                  <a:srgbClr val="FF0000"/>
                </a:solidFill>
                <a:latin typeface="Consolas" panose="020B0609020204030204" pitchFamily="49" charset="0"/>
                <a:cs typeface="Consolas" panose="020B0609020204030204" pitchFamily="49" charset="0"/>
              </a:rPr>
              <a:t>getFace</a:t>
            </a:r>
            <a:r>
              <a:rPr lang="en-US" sz="1050" dirty="0">
                <a:solidFill>
                  <a:srgbClr val="FF0000"/>
                </a:solidFill>
                <a:latin typeface="Consolas" panose="020B0609020204030204" pitchFamily="49" charset="0"/>
                <a:cs typeface="Consolas" panose="020B0609020204030204" pitchFamily="49" charset="0"/>
              </a:rPr>
              <a:t>(UP), 16)</a:t>
            </a:r>
          </a:p>
          <a:p>
            <a:pPr marL="0" indent="0">
              <a:buNone/>
            </a:pPr>
            <a:r>
              <a:rPr lang="en-US" sz="1050" dirty="0">
                <a:solidFill>
                  <a:srgbClr val="FF0000"/>
                </a:solidFill>
                <a:latin typeface="Consolas" panose="020B0609020204030204" pitchFamily="49" charset="0"/>
                <a:cs typeface="Consolas" panose="020B0609020204030204" pitchFamily="49" charset="0"/>
              </a:rPr>
              <a:t>    </a:t>
            </a:r>
            <a:r>
              <a:rPr lang="en-US" sz="1050" dirty="0" err="1">
                <a:solidFill>
                  <a:srgbClr val="FF0000"/>
                </a:solidFill>
                <a:latin typeface="Consolas" panose="020B0609020204030204" pitchFamily="49" charset="0"/>
                <a:cs typeface="Consolas" panose="020B0609020204030204" pitchFamily="49" charset="0"/>
              </a:rPr>
              <a:t>setFace</a:t>
            </a:r>
            <a:r>
              <a:rPr lang="en-US" sz="1050" dirty="0">
                <a:solidFill>
                  <a:srgbClr val="FF0000"/>
                </a:solidFill>
                <a:latin typeface="Consolas" panose="020B0609020204030204" pitchFamily="49" charset="0"/>
                <a:cs typeface="Consolas" panose="020B0609020204030204" pitchFamily="49" charset="0"/>
              </a:rPr>
              <a:t>(UP, </a:t>
            </a:r>
            <a:r>
              <a:rPr lang="en-US" sz="1050" dirty="0" err="1">
                <a:solidFill>
                  <a:srgbClr val="FF0000"/>
                </a:solidFill>
                <a:latin typeface="Consolas" panose="020B0609020204030204" pitchFamily="49" charset="0"/>
                <a:cs typeface="Consolas" panose="020B0609020204030204" pitchFamily="49" charset="0"/>
              </a:rPr>
              <a:t>rotatedUp</a:t>
            </a:r>
            <a:r>
              <a:rPr lang="en-US" sz="1050" dirty="0">
                <a:solidFill>
                  <a:srgbClr val="FF0000"/>
                </a:solidFill>
                <a:latin typeface="Consolas" panose="020B0609020204030204" pitchFamily="49" charset="0"/>
                <a:cs typeface="Consolas" panose="020B0609020204030204" pitchFamily="49" charset="0"/>
              </a:rPr>
              <a:t>)</a:t>
            </a:r>
          </a:p>
          <a:p>
            <a:pPr marL="0" indent="0">
              <a:buNone/>
            </a:pPr>
            <a:endParaRPr lang="en-US" sz="1050" dirty="0">
              <a:solidFill>
                <a:srgbClr val="FF0000"/>
              </a:solidFill>
              <a:latin typeface="Consolas" panose="020B0609020204030204" pitchFamily="49" charset="0"/>
              <a:cs typeface="Consolas" panose="020B0609020204030204" pitchFamily="49" charset="0"/>
            </a:endParaRPr>
          </a:p>
          <a:p>
            <a:pPr marL="0" indent="0">
              <a:buNone/>
            </a:pPr>
            <a:r>
              <a:rPr lang="en-US" sz="1050" dirty="0">
                <a:solidFill>
                  <a:srgbClr val="FF0000"/>
                </a:solidFill>
                <a:latin typeface="Consolas" panose="020B0609020204030204" pitchFamily="49" charset="0"/>
                <a:cs typeface="Consolas" panose="020B0609020204030204" pitchFamily="49" charset="0"/>
              </a:rPr>
              <a:t>    </a:t>
            </a:r>
            <a:r>
              <a:rPr lang="en-US" sz="1050" dirty="0">
                <a:solidFill>
                  <a:srgbClr val="00B050"/>
                </a:solidFill>
                <a:latin typeface="Consolas" panose="020B0609020204030204" pitchFamily="49" charset="0"/>
                <a:cs typeface="Consolas" panose="020B0609020204030204" pitchFamily="49" charset="0"/>
              </a:rPr>
              <a:t>// Save top row of FRONT face</a:t>
            </a:r>
          </a:p>
          <a:p>
            <a:pPr marL="0" indent="0">
              <a:buNone/>
            </a:pPr>
            <a:r>
              <a:rPr lang="en-US" sz="1050" dirty="0">
                <a:solidFill>
                  <a:srgbClr val="FF0000"/>
                </a:solidFill>
                <a:latin typeface="Consolas" panose="020B0609020204030204" pitchFamily="49" charset="0"/>
                <a:cs typeface="Consolas" panose="020B0609020204030204" pitchFamily="49" charset="0"/>
              </a:rPr>
              <a:t>    temp = </a:t>
            </a:r>
            <a:r>
              <a:rPr lang="en-US" sz="1050" dirty="0" err="1">
                <a:solidFill>
                  <a:srgbClr val="FF0000"/>
                </a:solidFill>
                <a:latin typeface="Consolas" panose="020B0609020204030204" pitchFamily="49" charset="0"/>
                <a:cs typeface="Consolas" panose="020B0609020204030204" pitchFamily="49" charset="0"/>
              </a:rPr>
              <a:t>getFace</a:t>
            </a:r>
            <a:r>
              <a:rPr lang="en-US" sz="1050" dirty="0">
                <a:solidFill>
                  <a:srgbClr val="FF0000"/>
                </a:solidFill>
                <a:latin typeface="Consolas" panose="020B0609020204030204" pitchFamily="49" charset="0"/>
                <a:cs typeface="Consolas" panose="020B0609020204030204" pitchFamily="49" charset="0"/>
              </a:rPr>
              <a:t>(FRONT) &amp; </a:t>
            </a:r>
            <a:r>
              <a:rPr lang="en-US" sz="1050" dirty="0" err="1">
                <a:solidFill>
                  <a:srgbClr val="FF0000"/>
                </a:solidFill>
                <a:latin typeface="Consolas" panose="020B0609020204030204" pitchFamily="49" charset="0"/>
                <a:cs typeface="Consolas" panose="020B0609020204030204" pitchFamily="49" charset="0"/>
              </a:rPr>
              <a:t>upMask</a:t>
            </a:r>
            <a:endParaRPr lang="en-US" sz="1050" dirty="0">
              <a:solidFill>
                <a:srgbClr val="FF0000"/>
              </a:solidFill>
              <a:latin typeface="Consolas" panose="020B0609020204030204" pitchFamily="49" charset="0"/>
              <a:cs typeface="Consolas" panose="020B0609020204030204" pitchFamily="49" charset="0"/>
            </a:endParaRPr>
          </a:p>
          <a:p>
            <a:pPr marL="0" indent="0">
              <a:buNone/>
            </a:pPr>
            <a:endParaRPr lang="en-US" sz="1050" dirty="0">
              <a:solidFill>
                <a:srgbClr val="FF0000"/>
              </a:solidFill>
              <a:latin typeface="Consolas" panose="020B0609020204030204" pitchFamily="49" charset="0"/>
              <a:cs typeface="Consolas" panose="020B0609020204030204" pitchFamily="49" charset="0"/>
            </a:endParaRPr>
          </a:p>
          <a:p>
            <a:pPr marL="0" indent="0">
              <a:buNone/>
            </a:pPr>
            <a:r>
              <a:rPr lang="en-US" sz="1050" dirty="0">
                <a:solidFill>
                  <a:srgbClr val="FF0000"/>
                </a:solidFill>
                <a:latin typeface="Consolas" panose="020B0609020204030204" pitchFamily="49" charset="0"/>
                <a:cs typeface="Consolas" panose="020B0609020204030204" pitchFamily="49" charset="0"/>
              </a:rPr>
              <a:t>    </a:t>
            </a:r>
            <a:r>
              <a:rPr lang="en-US" sz="1050" dirty="0">
                <a:solidFill>
                  <a:srgbClr val="00B050"/>
                </a:solidFill>
                <a:latin typeface="Consolas" panose="020B0609020204030204" pitchFamily="49" charset="0"/>
                <a:cs typeface="Consolas" panose="020B0609020204030204" pitchFamily="49" charset="0"/>
              </a:rPr>
              <a:t>// Cycle top rows: FRONT &lt;- RIGHT</a:t>
            </a:r>
          </a:p>
          <a:p>
            <a:pPr marL="0" indent="0">
              <a:buNone/>
            </a:pPr>
            <a:r>
              <a:rPr lang="en-US" sz="1050" dirty="0">
                <a:solidFill>
                  <a:srgbClr val="FF0000"/>
                </a:solidFill>
                <a:latin typeface="Consolas" panose="020B0609020204030204" pitchFamily="49" charset="0"/>
                <a:cs typeface="Consolas" panose="020B0609020204030204" pitchFamily="49" charset="0"/>
              </a:rPr>
              <a:t>    </a:t>
            </a:r>
            <a:r>
              <a:rPr lang="en-US" sz="1050" dirty="0" err="1">
                <a:solidFill>
                  <a:srgbClr val="FF0000"/>
                </a:solidFill>
                <a:latin typeface="Consolas" panose="020B0609020204030204" pitchFamily="49" charset="0"/>
                <a:cs typeface="Consolas" panose="020B0609020204030204" pitchFamily="49" charset="0"/>
              </a:rPr>
              <a:t>setFace</a:t>
            </a:r>
            <a:r>
              <a:rPr lang="en-US" sz="1050" dirty="0">
                <a:solidFill>
                  <a:srgbClr val="FF0000"/>
                </a:solidFill>
                <a:latin typeface="Consolas" panose="020B0609020204030204" pitchFamily="49" charset="0"/>
                <a:cs typeface="Consolas" panose="020B0609020204030204" pitchFamily="49" charset="0"/>
              </a:rPr>
              <a:t>(FRONT, (</a:t>
            </a:r>
            <a:r>
              <a:rPr lang="en-US" sz="1050" dirty="0" err="1">
                <a:solidFill>
                  <a:srgbClr val="FF0000"/>
                </a:solidFill>
                <a:latin typeface="Consolas" panose="020B0609020204030204" pitchFamily="49" charset="0"/>
                <a:cs typeface="Consolas" panose="020B0609020204030204" pitchFamily="49" charset="0"/>
              </a:rPr>
              <a:t>getFace</a:t>
            </a:r>
            <a:r>
              <a:rPr lang="en-US" sz="1050" dirty="0">
                <a:solidFill>
                  <a:srgbClr val="FF0000"/>
                </a:solidFill>
                <a:latin typeface="Consolas" panose="020B0609020204030204" pitchFamily="49" charset="0"/>
                <a:cs typeface="Consolas" panose="020B0609020204030204" pitchFamily="49" charset="0"/>
              </a:rPr>
              <a:t>(FRONT) &amp; ~</a:t>
            </a:r>
            <a:r>
              <a:rPr lang="en-US" sz="1050" dirty="0" err="1">
                <a:solidFill>
                  <a:srgbClr val="FF0000"/>
                </a:solidFill>
                <a:latin typeface="Consolas" panose="020B0609020204030204" pitchFamily="49" charset="0"/>
                <a:cs typeface="Consolas" panose="020B0609020204030204" pitchFamily="49" charset="0"/>
              </a:rPr>
              <a:t>upMask</a:t>
            </a:r>
            <a:r>
              <a:rPr lang="en-US" sz="1050" dirty="0">
                <a:solidFill>
                  <a:srgbClr val="FF0000"/>
                </a:solidFill>
                <a:latin typeface="Consolas" panose="020B0609020204030204" pitchFamily="49" charset="0"/>
                <a:cs typeface="Consolas" panose="020B0609020204030204" pitchFamily="49" charset="0"/>
              </a:rPr>
              <a:t>) | (</a:t>
            </a:r>
            <a:r>
              <a:rPr lang="en-US" sz="1050" dirty="0" err="1">
                <a:solidFill>
                  <a:srgbClr val="FF0000"/>
                </a:solidFill>
                <a:latin typeface="Consolas" panose="020B0609020204030204" pitchFamily="49" charset="0"/>
                <a:cs typeface="Consolas" panose="020B0609020204030204" pitchFamily="49" charset="0"/>
              </a:rPr>
              <a:t>getFace</a:t>
            </a:r>
            <a:r>
              <a:rPr lang="en-US" sz="1050" dirty="0">
                <a:solidFill>
                  <a:srgbClr val="FF0000"/>
                </a:solidFill>
                <a:latin typeface="Consolas" panose="020B0609020204030204" pitchFamily="49" charset="0"/>
                <a:cs typeface="Consolas" panose="020B0609020204030204" pitchFamily="49" charset="0"/>
              </a:rPr>
              <a:t>(RIGHT) &amp; </a:t>
            </a:r>
            <a:r>
              <a:rPr lang="en-US" sz="1050" dirty="0" err="1">
                <a:solidFill>
                  <a:srgbClr val="FF0000"/>
                </a:solidFill>
                <a:latin typeface="Consolas" panose="020B0609020204030204" pitchFamily="49" charset="0"/>
                <a:cs typeface="Consolas" panose="020B0609020204030204" pitchFamily="49" charset="0"/>
              </a:rPr>
              <a:t>upMask</a:t>
            </a:r>
            <a:r>
              <a:rPr lang="en-US" sz="1050" dirty="0">
                <a:solidFill>
                  <a:srgbClr val="FF0000"/>
                </a:solidFill>
                <a:latin typeface="Consolas" panose="020B0609020204030204" pitchFamily="49" charset="0"/>
                <a:cs typeface="Consolas" panose="020B0609020204030204" pitchFamily="49" charset="0"/>
              </a:rPr>
              <a:t>))</a:t>
            </a:r>
          </a:p>
          <a:p>
            <a:pPr marL="0" indent="0">
              <a:buNone/>
            </a:pPr>
            <a:endParaRPr lang="en-US" sz="1050" dirty="0">
              <a:solidFill>
                <a:srgbClr val="FF0000"/>
              </a:solidFill>
              <a:latin typeface="Consolas" panose="020B0609020204030204" pitchFamily="49" charset="0"/>
              <a:cs typeface="Consolas" panose="020B0609020204030204" pitchFamily="49" charset="0"/>
            </a:endParaRPr>
          </a:p>
          <a:p>
            <a:pPr marL="0" indent="0">
              <a:buNone/>
            </a:pPr>
            <a:r>
              <a:rPr lang="en-US" sz="1050" dirty="0">
                <a:solidFill>
                  <a:srgbClr val="FF0000"/>
                </a:solidFill>
                <a:latin typeface="Consolas" panose="020B0609020204030204" pitchFamily="49" charset="0"/>
                <a:cs typeface="Consolas" panose="020B0609020204030204" pitchFamily="49" charset="0"/>
              </a:rPr>
              <a:t>    </a:t>
            </a:r>
            <a:r>
              <a:rPr lang="en-US" sz="1050" dirty="0">
                <a:solidFill>
                  <a:srgbClr val="00B050"/>
                </a:solidFill>
                <a:latin typeface="Consolas" panose="020B0609020204030204" pitchFamily="49" charset="0"/>
                <a:cs typeface="Consolas" panose="020B0609020204030204" pitchFamily="49" charset="0"/>
              </a:rPr>
              <a:t>// RIGHT &lt;- BACK</a:t>
            </a:r>
          </a:p>
          <a:p>
            <a:pPr marL="0" indent="0">
              <a:buNone/>
            </a:pPr>
            <a:r>
              <a:rPr lang="en-US" sz="1050" dirty="0">
                <a:solidFill>
                  <a:srgbClr val="FF0000"/>
                </a:solidFill>
                <a:latin typeface="Consolas" panose="020B0609020204030204" pitchFamily="49" charset="0"/>
                <a:cs typeface="Consolas" panose="020B0609020204030204" pitchFamily="49" charset="0"/>
              </a:rPr>
              <a:t>    </a:t>
            </a:r>
            <a:r>
              <a:rPr lang="en-US" sz="1050" dirty="0" err="1">
                <a:solidFill>
                  <a:srgbClr val="FF0000"/>
                </a:solidFill>
                <a:latin typeface="Consolas" panose="020B0609020204030204" pitchFamily="49" charset="0"/>
                <a:cs typeface="Consolas" panose="020B0609020204030204" pitchFamily="49" charset="0"/>
              </a:rPr>
              <a:t>setFace</a:t>
            </a:r>
            <a:r>
              <a:rPr lang="en-US" sz="1050" dirty="0">
                <a:solidFill>
                  <a:srgbClr val="FF0000"/>
                </a:solidFill>
                <a:latin typeface="Consolas" panose="020B0609020204030204" pitchFamily="49" charset="0"/>
                <a:cs typeface="Consolas" panose="020B0609020204030204" pitchFamily="49" charset="0"/>
              </a:rPr>
              <a:t>(RIGHT, (</a:t>
            </a:r>
            <a:r>
              <a:rPr lang="en-US" sz="1050" dirty="0" err="1">
                <a:solidFill>
                  <a:srgbClr val="FF0000"/>
                </a:solidFill>
                <a:latin typeface="Consolas" panose="020B0609020204030204" pitchFamily="49" charset="0"/>
                <a:cs typeface="Consolas" panose="020B0609020204030204" pitchFamily="49" charset="0"/>
              </a:rPr>
              <a:t>getFace</a:t>
            </a:r>
            <a:r>
              <a:rPr lang="en-US" sz="1050" dirty="0">
                <a:solidFill>
                  <a:srgbClr val="FF0000"/>
                </a:solidFill>
                <a:latin typeface="Consolas" panose="020B0609020204030204" pitchFamily="49" charset="0"/>
                <a:cs typeface="Consolas" panose="020B0609020204030204" pitchFamily="49" charset="0"/>
              </a:rPr>
              <a:t>(RIGHT) &amp; ~</a:t>
            </a:r>
            <a:r>
              <a:rPr lang="en-US" sz="1050" dirty="0" err="1">
                <a:solidFill>
                  <a:srgbClr val="FF0000"/>
                </a:solidFill>
                <a:latin typeface="Consolas" panose="020B0609020204030204" pitchFamily="49" charset="0"/>
                <a:cs typeface="Consolas" panose="020B0609020204030204" pitchFamily="49" charset="0"/>
              </a:rPr>
              <a:t>upMask</a:t>
            </a:r>
            <a:r>
              <a:rPr lang="en-US" sz="1050" dirty="0">
                <a:solidFill>
                  <a:srgbClr val="FF0000"/>
                </a:solidFill>
                <a:latin typeface="Consolas" panose="020B0609020204030204" pitchFamily="49" charset="0"/>
                <a:cs typeface="Consolas" panose="020B0609020204030204" pitchFamily="49" charset="0"/>
              </a:rPr>
              <a:t>) | (</a:t>
            </a:r>
            <a:r>
              <a:rPr lang="en-US" sz="1050" dirty="0" err="1">
                <a:solidFill>
                  <a:srgbClr val="FF0000"/>
                </a:solidFill>
                <a:latin typeface="Consolas" panose="020B0609020204030204" pitchFamily="49" charset="0"/>
                <a:cs typeface="Consolas" panose="020B0609020204030204" pitchFamily="49" charset="0"/>
              </a:rPr>
              <a:t>getFace</a:t>
            </a:r>
            <a:r>
              <a:rPr lang="en-US" sz="1050" dirty="0">
                <a:solidFill>
                  <a:srgbClr val="FF0000"/>
                </a:solidFill>
                <a:latin typeface="Consolas" panose="020B0609020204030204" pitchFamily="49" charset="0"/>
                <a:cs typeface="Consolas" panose="020B0609020204030204" pitchFamily="49" charset="0"/>
              </a:rPr>
              <a:t>(BACK) &amp; </a:t>
            </a:r>
            <a:r>
              <a:rPr lang="en-US" sz="1050" dirty="0" err="1">
                <a:solidFill>
                  <a:srgbClr val="FF0000"/>
                </a:solidFill>
                <a:latin typeface="Consolas" panose="020B0609020204030204" pitchFamily="49" charset="0"/>
                <a:cs typeface="Consolas" panose="020B0609020204030204" pitchFamily="49" charset="0"/>
              </a:rPr>
              <a:t>upMask</a:t>
            </a:r>
            <a:r>
              <a:rPr lang="en-US" sz="1050" dirty="0">
                <a:solidFill>
                  <a:srgbClr val="FF0000"/>
                </a:solidFill>
                <a:latin typeface="Consolas" panose="020B0609020204030204" pitchFamily="49" charset="0"/>
                <a:cs typeface="Consolas" panose="020B0609020204030204" pitchFamily="49" charset="0"/>
              </a:rPr>
              <a:t>))</a:t>
            </a:r>
          </a:p>
          <a:p>
            <a:pPr marL="0" indent="0">
              <a:buNone/>
            </a:pPr>
            <a:endParaRPr lang="en-US" sz="1050" dirty="0">
              <a:solidFill>
                <a:srgbClr val="FF0000"/>
              </a:solidFill>
              <a:latin typeface="Consolas" panose="020B0609020204030204" pitchFamily="49" charset="0"/>
              <a:cs typeface="Consolas" panose="020B0609020204030204" pitchFamily="49" charset="0"/>
            </a:endParaRPr>
          </a:p>
          <a:p>
            <a:pPr marL="0" indent="0">
              <a:buNone/>
            </a:pPr>
            <a:r>
              <a:rPr lang="en-US" sz="1050" dirty="0">
                <a:solidFill>
                  <a:srgbClr val="FF0000"/>
                </a:solidFill>
                <a:latin typeface="Consolas" panose="020B0609020204030204" pitchFamily="49" charset="0"/>
                <a:cs typeface="Consolas" panose="020B0609020204030204" pitchFamily="49" charset="0"/>
              </a:rPr>
              <a:t>    </a:t>
            </a:r>
            <a:r>
              <a:rPr lang="en-US" sz="1050" dirty="0">
                <a:solidFill>
                  <a:srgbClr val="00B050"/>
                </a:solidFill>
                <a:latin typeface="Consolas" panose="020B0609020204030204" pitchFamily="49" charset="0"/>
                <a:cs typeface="Consolas" panose="020B0609020204030204" pitchFamily="49" charset="0"/>
              </a:rPr>
              <a:t>// BACK &lt;- LEFT</a:t>
            </a:r>
          </a:p>
          <a:p>
            <a:pPr marL="0" indent="0">
              <a:buNone/>
            </a:pPr>
            <a:r>
              <a:rPr lang="en-US" sz="1050" dirty="0">
                <a:solidFill>
                  <a:srgbClr val="FF0000"/>
                </a:solidFill>
                <a:latin typeface="Consolas" panose="020B0609020204030204" pitchFamily="49" charset="0"/>
                <a:cs typeface="Consolas" panose="020B0609020204030204" pitchFamily="49" charset="0"/>
              </a:rPr>
              <a:t>    </a:t>
            </a:r>
            <a:r>
              <a:rPr lang="en-US" sz="1050" dirty="0" err="1">
                <a:solidFill>
                  <a:srgbClr val="FF0000"/>
                </a:solidFill>
                <a:latin typeface="Consolas" panose="020B0609020204030204" pitchFamily="49" charset="0"/>
                <a:cs typeface="Consolas" panose="020B0609020204030204" pitchFamily="49" charset="0"/>
              </a:rPr>
              <a:t>setFace</a:t>
            </a:r>
            <a:r>
              <a:rPr lang="en-US" sz="1050" dirty="0">
                <a:solidFill>
                  <a:srgbClr val="FF0000"/>
                </a:solidFill>
                <a:latin typeface="Consolas" panose="020B0609020204030204" pitchFamily="49" charset="0"/>
                <a:cs typeface="Consolas" panose="020B0609020204030204" pitchFamily="49" charset="0"/>
              </a:rPr>
              <a:t>(BACK, (</a:t>
            </a:r>
            <a:r>
              <a:rPr lang="en-US" sz="1050" dirty="0" err="1">
                <a:solidFill>
                  <a:srgbClr val="FF0000"/>
                </a:solidFill>
                <a:latin typeface="Consolas" panose="020B0609020204030204" pitchFamily="49" charset="0"/>
                <a:cs typeface="Consolas" panose="020B0609020204030204" pitchFamily="49" charset="0"/>
              </a:rPr>
              <a:t>getFace</a:t>
            </a:r>
            <a:r>
              <a:rPr lang="en-US" sz="1050" dirty="0">
                <a:solidFill>
                  <a:srgbClr val="FF0000"/>
                </a:solidFill>
                <a:latin typeface="Consolas" panose="020B0609020204030204" pitchFamily="49" charset="0"/>
                <a:cs typeface="Consolas" panose="020B0609020204030204" pitchFamily="49" charset="0"/>
              </a:rPr>
              <a:t>(BACK) &amp; ~</a:t>
            </a:r>
            <a:r>
              <a:rPr lang="en-US" sz="1050" dirty="0" err="1">
                <a:solidFill>
                  <a:srgbClr val="FF0000"/>
                </a:solidFill>
                <a:latin typeface="Consolas" panose="020B0609020204030204" pitchFamily="49" charset="0"/>
                <a:cs typeface="Consolas" panose="020B0609020204030204" pitchFamily="49" charset="0"/>
              </a:rPr>
              <a:t>upMask</a:t>
            </a:r>
            <a:r>
              <a:rPr lang="en-US" sz="1050" dirty="0">
                <a:solidFill>
                  <a:srgbClr val="FF0000"/>
                </a:solidFill>
                <a:latin typeface="Consolas" panose="020B0609020204030204" pitchFamily="49" charset="0"/>
                <a:cs typeface="Consolas" panose="020B0609020204030204" pitchFamily="49" charset="0"/>
              </a:rPr>
              <a:t>) | (</a:t>
            </a:r>
            <a:r>
              <a:rPr lang="en-US" sz="1050" dirty="0" err="1">
                <a:solidFill>
                  <a:srgbClr val="FF0000"/>
                </a:solidFill>
                <a:latin typeface="Consolas" panose="020B0609020204030204" pitchFamily="49" charset="0"/>
                <a:cs typeface="Consolas" panose="020B0609020204030204" pitchFamily="49" charset="0"/>
              </a:rPr>
              <a:t>getFace</a:t>
            </a:r>
            <a:r>
              <a:rPr lang="en-US" sz="1050" dirty="0">
                <a:solidFill>
                  <a:srgbClr val="FF0000"/>
                </a:solidFill>
                <a:latin typeface="Consolas" panose="020B0609020204030204" pitchFamily="49" charset="0"/>
                <a:cs typeface="Consolas" panose="020B0609020204030204" pitchFamily="49" charset="0"/>
              </a:rPr>
              <a:t>(LEFT) &amp; </a:t>
            </a:r>
            <a:r>
              <a:rPr lang="en-US" sz="1050" dirty="0" err="1">
                <a:solidFill>
                  <a:srgbClr val="FF0000"/>
                </a:solidFill>
                <a:latin typeface="Consolas" panose="020B0609020204030204" pitchFamily="49" charset="0"/>
                <a:cs typeface="Consolas" panose="020B0609020204030204" pitchFamily="49" charset="0"/>
              </a:rPr>
              <a:t>upMask</a:t>
            </a:r>
            <a:r>
              <a:rPr lang="en-US" sz="1050" dirty="0">
                <a:solidFill>
                  <a:srgbClr val="FF0000"/>
                </a:solidFill>
                <a:latin typeface="Consolas" panose="020B0609020204030204" pitchFamily="49" charset="0"/>
                <a:cs typeface="Consolas" panose="020B0609020204030204" pitchFamily="49" charset="0"/>
              </a:rPr>
              <a:t>))</a:t>
            </a:r>
          </a:p>
          <a:p>
            <a:pPr marL="0" indent="0">
              <a:buNone/>
            </a:pPr>
            <a:endParaRPr lang="en-US" sz="1050" dirty="0">
              <a:solidFill>
                <a:srgbClr val="FF0000"/>
              </a:solidFill>
              <a:latin typeface="Consolas" panose="020B0609020204030204" pitchFamily="49" charset="0"/>
              <a:cs typeface="Consolas" panose="020B0609020204030204" pitchFamily="49" charset="0"/>
            </a:endParaRPr>
          </a:p>
          <a:p>
            <a:pPr marL="0" indent="0">
              <a:buNone/>
            </a:pPr>
            <a:r>
              <a:rPr lang="en-US" sz="1050" dirty="0">
                <a:solidFill>
                  <a:srgbClr val="FF0000"/>
                </a:solidFill>
                <a:latin typeface="Consolas" panose="020B0609020204030204" pitchFamily="49" charset="0"/>
                <a:cs typeface="Consolas" panose="020B0609020204030204" pitchFamily="49" charset="0"/>
              </a:rPr>
              <a:t>    </a:t>
            </a:r>
            <a:r>
              <a:rPr lang="en-US" sz="1050" dirty="0">
                <a:solidFill>
                  <a:srgbClr val="00B050"/>
                </a:solidFill>
                <a:latin typeface="Consolas" panose="020B0609020204030204" pitchFamily="49" charset="0"/>
                <a:cs typeface="Consolas" panose="020B0609020204030204" pitchFamily="49" charset="0"/>
              </a:rPr>
              <a:t>// LEFT &lt;- saved FRONT</a:t>
            </a:r>
          </a:p>
          <a:p>
            <a:pPr marL="0" indent="0">
              <a:buNone/>
            </a:pPr>
            <a:r>
              <a:rPr lang="en-US" sz="1050" dirty="0">
                <a:solidFill>
                  <a:srgbClr val="FF0000"/>
                </a:solidFill>
                <a:latin typeface="Consolas" panose="020B0609020204030204" pitchFamily="49" charset="0"/>
                <a:cs typeface="Consolas" panose="020B0609020204030204" pitchFamily="49" charset="0"/>
              </a:rPr>
              <a:t>    </a:t>
            </a:r>
            <a:r>
              <a:rPr lang="en-US" sz="1050" dirty="0" err="1">
                <a:solidFill>
                  <a:srgbClr val="FF0000"/>
                </a:solidFill>
                <a:latin typeface="Consolas" panose="020B0609020204030204" pitchFamily="49" charset="0"/>
                <a:cs typeface="Consolas" panose="020B0609020204030204" pitchFamily="49" charset="0"/>
              </a:rPr>
              <a:t>setFace</a:t>
            </a:r>
            <a:r>
              <a:rPr lang="en-US" sz="1050" dirty="0">
                <a:solidFill>
                  <a:srgbClr val="FF0000"/>
                </a:solidFill>
                <a:latin typeface="Consolas" panose="020B0609020204030204" pitchFamily="49" charset="0"/>
                <a:cs typeface="Consolas" panose="020B0609020204030204" pitchFamily="49" charset="0"/>
              </a:rPr>
              <a:t>(LEFT, (</a:t>
            </a:r>
            <a:r>
              <a:rPr lang="en-US" sz="1050" dirty="0" err="1">
                <a:solidFill>
                  <a:srgbClr val="FF0000"/>
                </a:solidFill>
                <a:latin typeface="Consolas" panose="020B0609020204030204" pitchFamily="49" charset="0"/>
                <a:cs typeface="Consolas" panose="020B0609020204030204" pitchFamily="49" charset="0"/>
              </a:rPr>
              <a:t>getFace</a:t>
            </a:r>
            <a:r>
              <a:rPr lang="en-US" sz="1050" dirty="0">
                <a:solidFill>
                  <a:srgbClr val="FF0000"/>
                </a:solidFill>
                <a:latin typeface="Consolas" panose="020B0609020204030204" pitchFamily="49" charset="0"/>
                <a:cs typeface="Consolas" panose="020B0609020204030204" pitchFamily="49" charset="0"/>
              </a:rPr>
              <a:t>(LEFT) &amp; ~</a:t>
            </a:r>
            <a:r>
              <a:rPr lang="en-US" sz="1050" dirty="0" err="1">
                <a:solidFill>
                  <a:srgbClr val="FF0000"/>
                </a:solidFill>
                <a:latin typeface="Consolas" panose="020B0609020204030204" pitchFamily="49" charset="0"/>
                <a:cs typeface="Consolas" panose="020B0609020204030204" pitchFamily="49" charset="0"/>
              </a:rPr>
              <a:t>upMask</a:t>
            </a:r>
            <a:r>
              <a:rPr lang="en-US" sz="1050" dirty="0">
                <a:solidFill>
                  <a:srgbClr val="FF0000"/>
                </a:solidFill>
                <a:latin typeface="Consolas" panose="020B0609020204030204" pitchFamily="49" charset="0"/>
                <a:cs typeface="Consolas" panose="020B0609020204030204" pitchFamily="49" charset="0"/>
              </a:rPr>
              <a:t>) | temp)</a:t>
            </a:r>
          </a:p>
          <a:p>
            <a:pPr marL="0" indent="0">
              <a:buNone/>
            </a:pPr>
            <a:endParaRPr lang="en-US" sz="1050" dirty="0"/>
          </a:p>
        </p:txBody>
      </p:sp>
      <p:sp>
        <p:nvSpPr>
          <p:cNvPr id="3" name="Title 2">
            <a:extLst>
              <a:ext uri="{FF2B5EF4-FFF2-40B4-BE49-F238E27FC236}">
                <a16:creationId xmlns:a16="http://schemas.microsoft.com/office/drawing/2014/main" id="{5B91C2D4-73CC-C456-7952-26D0783055D8}"/>
              </a:ext>
            </a:extLst>
          </p:cNvPr>
          <p:cNvSpPr>
            <a:spLocks noGrp="1"/>
          </p:cNvSpPr>
          <p:nvPr>
            <p:ph type="title"/>
          </p:nvPr>
        </p:nvSpPr>
        <p:spPr/>
        <p:txBody>
          <a:bodyPr/>
          <a:lstStyle/>
          <a:p>
            <a:r>
              <a:rPr lang="en-US" dirty="0"/>
              <a:t>Pseudocode for a move operation</a:t>
            </a:r>
          </a:p>
        </p:txBody>
      </p:sp>
      <p:sp>
        <p:nvSpPr>
          <p:cNvPr id="4" name="Text Placeholder 3">
            <a:extLst>
              <a:ext uri="{FF2B5EF4-FFF2-40B4-BE49-F238E27FC236}">
                <a16:creationId xmlns:a16="http://schemas.microsoft.com/office/drawing/2014/main" id="{7128E4ED-60DC-964C-2D5A-7F95A8530C51}"/>
              </a:ext>
            </a:extLst>
          </p:cNvPr>
          <p:cNvSpPr>
            <a:spLocks noGrp="1"/>
          </p:cNvSpPr>
          <p:nvPr>
            <p:ph type="body" sz="quarter" idx="15"/>
          </p:nvPr>
        </p:nvSpPr>
        <p:spPr/>
        <p:txBody>
          <a:bodyPr/>
          <a:lstStyle/>
          <a:p>
            <a:endParaRPr lang="en-US"/>
          </a:p>
        </p:txBody>
      </p:sp>
      <p:sp>
        <p:nvSpPr>
          <p:cNvPr id="5" name="Footer Placeholder 4">
            <a:extLst>
              <a:ext uri="{FF2B5EF4-FFF2-40B4-BE49-F238E27FC236}">
                <a16:creationId xmlns:a16="http://schemas.microsoft.com/office/drawing/2014/main" id="{9FBC2BDB-1303-5FE5-EF7B-CDECA8AE2B9D}"/>
              </a:ext>
            </a:extLst>
          </p:cNvPr>
          <p:cNvSpPr>
            <a:spLocks noGrp="1"/>
          </p:cNvSpPr>
          <p:nvPr>
            <p:ph type="ftr" sz="quarter" idx="3"/>
          </p:nvPr>
        </p:nvSpPr>
        <p:spPr/>
        <p:txBody>
          <a:bodyPr/>
          <a:lstStyle/>
          <a:p>
            <a:pPr algn="ctr"/>
            <a:r>
              <a:rPr lang="en-US"/>
              <a:t>© 2025 Collins Aerospace. | Collins Aerospace Proprietary – for internal use only. | This document does not include any export controlled technical data.</a:t>
            </a:r>
          </a:p>
        </p:txBody>
      </p:sp>
      <p:pic>
        <p:nvPicPr>
          <p:cNvPr id="6" name="Screen Recording 2025-08-02 at 1.32.14 AM.mov">
            <a:hlinkClick r:id="" action="ppaction://media"/>
            <a:hlinkHover r:id="" action="ppaction://ole?verb=0"/>
            <a:extLst>
              <a:ext uri="{FF2B5EF4-FFF2-40B4-BE49-F238E27FC236}">
                <a16:creationId xmlns:a16="http://schemas.microsoft.com/office/drawing/2014/main" id="{5C2347A3-5814-4E4F-8F22-6DBC19D5A7D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64033" y="1377344"/>
            <a:ext cx="4951310" cy="3691054"/>
          </a:xfrm>
          <a:prstGeom prst="rect">
            <a:avLst/>
          </a:prstGeom>
        </p:spPr>
      </p:pic>
      <p:sp>
        <p:nvSpPr>
          <p:cNvPr id="7" name="TextBox 6">
            <a:extLst>
              <a:ext uri="{FF2B5EF4-FFF2-40B4-BE49-F238E27FC236}">
                <a16:creationId xmlns:a16="http://schemas.microsoft.com/office/drawing/2014/main" id="{B188496A-502C-C52D-C2FC-7891D69003E4}"/>
              </a:ext>
            </a:extLst>
          </p:cNvPr>
          <p:cNvSpPr txBox="1"/>
          <p:nvPr/>
        </p:nvSpPr>
        <p:spPr>
          <a:xfrm>
            <a:off x="6564033" y="5122697"/>
            <a:ext cx="3077509" cy="276999"/>
          </a:xfrm>
          <a:prstGeom prst="rect">
            <a:avLst/>
          </a:prstGeom>
          <a:noFill/>
        </p:spPr>
        <p:txBody>
          <a:bodyPr wrap="none" rtlCol="0">
            <a:spAutoFit/>
          </a:bodyPr>
          <a:lstStyle/>
          <a:p>
            <a:r>
              <a:rPr lang="en-US" sz="1200" i="1" dirty="0">
                <a:latin typeface="Cambria" panose="02040503050406030204" pitchFamily="18" charset="0"/>
              </a:rPr>
              <a:t>Caption : Up operation is executed in this way</a:t>
            </a:r>
          </a:p>
        </p:txBody>
      </p:sp>
    </p:spTree>
    <p:extLst>
      <p:ext uri="{BB962C8B-B14F-4D97-AF65-F5344CB8AC3E}">
        <p14:creationId xmlns:p14="http://schemas.microsoft.com/office/powerpoint/2010/main" val="3148010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032A3C-264A-761B-1C62-65521537601B}"/>
              </a:ext>
            </a:extLst>
          </p:cNvPr>
          <p:cNvSpPr>
            <a:spLocks noGrp="1"/>
          </p:cNvSpPr>
          <p:nvPr>
            <p:ph type="body" sz="quarter" idx="13"/>
          </p:nvPr>
        </p:nvSpPr>
        <p:spPr>
          <a:xfrm>
            <a:off x="694944" y="1710604"/>
            <a:ext cx="6464139" cy="876479"/>
          </a:xfrm>
        </p:spPr>
        <p:txBody>
          <a:bodyPr/>
          <a:lstStyle/>
          <a:p>
            <a:pPr marL="0" indent="0">
              <a:buNone/>
            </a:pPr>
            <a:r>
              <a:rPr lang="en-IN" sz="1600" b="1" dirty="0">
                <a:effectLst/>
                <a:latin typeface="Helvetica" pitchFamily="2" charset="0"/>
              </a:rPr>
              <a:t>1.   Cross Phase ( </a:t>
            </a:r>
            <a:r>
              <a:rPr lang="en-IN" sz="1600" b="1" dirty="0">
                <a:solidFill>
                  <a:srgbClr val="EB5757"/>
                </a:solidFill>
                <a:effectLst/>
                <a:latin typeface="Helvetica" pitchFamily="2" charset="0"/>
              </a:rPr>
              <a:t>SolverCross.cpp </a:t>
            </a:r>
            <a:r>
              <a:rPr lang="en-IN" sz="1600" b="1" dirty="0">
                <a:effectLst/>
                <a:latin typeface="Helvetica" pitchFamily="2" charset="0"/>
              </a:rPr>
              <a:t>)</a:t>
            </a:r>
            <a:endParaRPr lang="en-IN" sz="1600" dirty="0">
              <a:effectLst/>
              <a:latin typeface="Helvetica" pitchFamily="2" charset="0"/>
            </a:endParaRPr>
          </a:p>
          <a:p>
            <a:pPr marL="0" indent="0">
              <a:buNone/>
            </a:pPr>
            <a:r>
              <a:rPr lang="en-IN" sz="1600" b="1" dirty="0">
                <a:effectLst/>
                <a:latin typeface="Helvetica" pitchFamily="2" charset="0"/>
              </a:rPr>
              <a:t>Goal: Create</a:t>
            </a:r>
            <a:r>
              <a:rPr lang="en-IN" sz="1600" dirty="0">
                <a:effectLst/>
                <a:latin typeface="Helvetica" pitchFamily="2" charset="0"/>
              </a:rPr>
              <a:t> a cross on the bottom face</a:t>
            </a:r>
          </a:p>
          <a:p>
            <a:pPr marL="0" indent="0">
              <a:buNone/>
            </a:pPr>
            <a:r>
              <a:rPr lang="en-IN" sz="1600" b="1" dirty="0">
                <a:effectLst/>
                <a:latin typeface="Helvetica" pitchFamily="2" charset="0"/>
              </a:rPr>
              <a:t>Process</a:t>
            </a:r>
            <a:r>
              <a:rPr lang="en-IN" sz="1600" dirty="0">
                <a:effectLst/>
                <a:latin typeface="Helvetica" pitchFamily="2" charset="0"/>
              </a:rPr>
              <a:t>:</a:t>
            </a:r>
          </a:p>
          <a:p>
            <a:pPr marL="0" indent="0">
              <a:buNone/>
            </a:pPr>
            <a:endParaRPr lang="en-IN" sz="1600" dirty="0">
              <a:latin typeface="Helvetica" pitchFamily="2" charset="0"/>
            </a:endParaRPr>
          </a:p>
        </p:txBody>
      </p:sp>
      <p:sp>
        <p:nvSpPr>
          <p:cNvPr id="3" name="Title 2">
            <a:extLst>
              <a:ext uri="{FF2B5EF4-FFF2-40B4-BE49-F238E27FC236}">
                <a16:creationId xmlns:a16="http://schemas.microsoft.com/office/drawing/2014/main" id="{8BEF6BFF-903F-10B0-A61B-D4D3C0F469E2}"/>
              </a:ext>
            </a:extLst>
          </p:cNvPr>
          <p:cNvSpPr>
            <a:spLocks noGrp="1"/>
          </p:cNvSpPr>
          <p:nvPr>
            <p:ph type="title"/>
          </p:nvPr>
        </p:nvSpPr>
        <p:spPr/>
        <p:txBody>
          <a:bodyPr/>
          <a:lstStyle/>
          <a:p>
            <a:r>
              <a:rPr lang="en-US" dirty="0"/>
              <a:t>Solving Algorithm (CFOP)</a:t>
            </a:r>
          </a:p>
        </p:txBody>
      </p:sp>
      <p:sp>
        <p:nvSpPr>
          <p:cNvPr id="4" name="Text Placeholder 3">
            <a:extLst>
              <a:ext uri="{FF2B5EF4-FFF2-40B4-BE49-F238E27FC236}">
                <a16:creationId xmlns:a16="http://schemas.microsoft.com/office/drawing/2014/main" id="{AD0BC224-4A9F-AF96-9AB1-621E003F16D1}"/>
              </a:ext>
            </a:extLst>
          </p:cNvPr>
          <p:cNvSpPr>
            <a:spLocks noGrp="1"/>
          </p:cNvSpPr>
          <p:nvPr>
            <p:ph type="body" sz="quarter" idx="15"/>
          </p:nvPr>
        </p:nvSpPr>
        <p:spPr/>
        <p:txBody>
          <a:bodyPr/>
          <a:lstStyle/>
          <a:p>
            <a:endParaRPr lang="en-US"/>
          </a:p>
        </p:txBody>
      </p:sp>
      <p:sp>
        <p:nvSpPr>
          <p:cNvPr id="5" name="Footer Placeholder 4">
            <a:extLst>
              <a:ext uri="{FF2B5EF4-FFF2-40B4-BE49-F238E27FC236}">
                <a16:creationId xmlns:a16="http://schemas.microsoft.com/office/drawing/2014/main" id="{52001ED7-F261-03E7-B562-B464AA1CF34B}"/>
              </a:ext>
            </a:extLst>
          </p:cNvPr>
          <p:cNvSpPr>
            <a:spLocks noGrp="1"/>
          </p:cNvSpPr>
          <p:nvPr>
            <p:ph type="ftr" sz="quarter" idx="3"/>
          </p:nvPr>
        </p:nvSpPr>
        <p:spPr/>
        <p:txBody>
          <a:bodyPr/>
          <a:lstStyle/>
          <a:p>
            <a:pPr algn="ctr"/>
            <a:r>
              <a:rPr lang="en-US"/>
              <a:t>© 2025 Collins Aerospace. | Collins Aerospace Proprietary – for internal use only. | This document does not include any export controlled technical data.</a:t>
            </a:r>
          </a:p>
        </p:txBody>
      </p:sp>
      <p:pic>
        <p:nvPicPr>
          <p:cNvPr id="4098" name="Picture 2" descr="A daisy/lily on the Rubik's Cube">
            <a:extLst>
              <a:ext uri="{FF2B5EF4-FFF2-40B4-BE49-F238E27FC236}">
                <a16:creationId xmlns:a16="http://schemas.microsoft.com/office/drawing/2014/main" id="{B34878A3-D632-0D95-DC69-2272924CB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9224" y="1705028"/>
            <a:ext cx="2774795" cy="27747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8B477CD-19B8-6054-7DEB-933E29D439FD}"/>
              </a:ext>
            </a:extLst>
          </p:cNvPr>
          <p:cNvSpPr txBox="1"/>
          <p:nvPr/>
        </p:nvSpPr>
        <p:spPr>
          <a:xfrm>
            <a:off x="927411" y="2767280"/>
            <a:ext cx="6700873" cy="189333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IN" sz="1600" dirty="0">
                <a:effectLst/>
              </a:rPr>
              <a:t>Finds all four edge pieces that belong in the cross</a:t>
            </a:r>
          </a:p>
          <a:p>
            <a:pPr marL="285750" indent="-285750">
              <a:lnSpc>
                <a:spcPct val="150000"/>
              </a:lnSpc>
              <a:buFont typeface="Arial" panose="020B0604020202020204" pitchFamily="34" charset="0"/>
              <a:buChar char="•"/>
            </a:pPr>
            <a:r>
              <a:rPr lang="en-IN" sz="1600" dirty="0">
                <a:effectLst/>
              </a:rPr>
              <a:t>Positions each edge piece correctly relative to its centre</a:t>
            </a:r>
          </a:p>
          <a:p>
            <a:pPr marL="285750" indent="-285750">
              <a:lnSpc>
                <a:spcPct val="150000"/>
              </a:lnSpc>
              <a:buFont typeface="Arial" panose="020B0604020202020204" pitchFamily="34" charset="0"/>
              <a:buChar char="•"/>
            </a:pPr>
            <a:r>
              <a:rPr lang="en-IN" sz="1600" dirty="0">
                <a:effectLst/>
              </a:rPr>
              <a:t>Handles cases where edges are already in bottom layer vs. top layer</a:t>
            </a:r>
          </a:p>
          <a:p>
            <a:pPr marL="285750" indent="-285750">
              <a:lnSpc>
                <a:spcPct val="150000"/>
              </a:lnSpc>
              <a:buFont typeface="Arial" panose="020B0604020202020204" pitchFamily="34" charset="0"/>
              <a:buChar char="•"/>
            </a:pPr>
            <a:r>
              <a:rPr lang="en-IN" sz="1600" dirty="0">
                <a:effectLst/>
              </a:rPr>
              <a:t>Uses intuitive solving approach rather than lookup tables</a:t>
            </a:r>
            <a:endParaRPr lang="en-US" sz="1600" dirty="0"/>
          </a:p>
          <a:p>
            <a:pPr marL="285750" indent="-285750">
              <a:lnSpc>
                <a:spcPct val="150000"/>
              </a:lnSpc>
              <a:buFont typeface="Arial" panose="020B0604020202020204" pitchFamily="34" charset="0"/>
              <a:buChar char="•"/>
            </a:pPr>
            <a:endParaRPr lang="en-US" sz="1600" dirty="0"/>
          </a:p>
        </p:txBody>
      </p:sp>
    </p:spTree>
    <p:extLst>
      <p:ext uri="{BB962C8B-B14F-4D97-AF65-F5344CB8AC3E}">
        <p14:creationId xmlns:p14="http://schemas.microsoft.com/office/powerpoint/2010/main" val="57290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3B4EAF-66F5-EC1D-3501-7C12BCD3C6B6}"/>
              </a:ext>
            </a:extLst>
          </p:cNvPr>
          <p:cNvSpPr>
            <a:spLocks noGrp="1"/>
          </p:cNvSpPr>
          <p:nvPr>
            <p:ph type="body" sz="quarter" idx="13"/>
          </p:nvPr>
        </p:nvSpPr>
        <p:spPr>
          <a:xfrm>
            <a:off x="694944" y="672152"/>
            <a:ext cx="10829543" cy="4315200"/>
          </a:xfrm>
        </p:spPr>
        <p:txBody>
          <a:bodyPr/>
          <a:lstStyle/>
          <a:p>
            <a:pPr marL="0" indent="0">
              <a:buNone/>
            </a:pPr>
            <a:r>
              <a:rPr lang="en-IN" sz="1600" b="1" dirty="0">
                <a:effectLst/>
              </a:rPr>
              <a:t>2. F2L Phase (</a:t>
            </a:r>
            <a:r>
              <a:rPr lang="en-IN" sz="1600" b="1" dirty="0">
                <a:solidFill>
                  <a:srgbClr val="EB5757"/>
                </a:solidFill>
                <a:effectLst/>
              </a:rPr>
              <a:t>SolverF2L.cpp</a:t>
            </a:r>
            <a:r>
              <a:rPr lang="en-IN" sz="1600" b="1" dirty="0">
                <a:effectLst/>
              </a:rPr>
              <a:t>)</a:t>
            </a:r>
            <a:endParaRPr lang="en-IN" sz="1600" dirty="0">
              <a:effectLst/>
            </a:endParaRPr>
          </a:p>
          <a:p>
            <a:pPr marL="0" indent="0">
              <a:buNone/>
            </a:pPr>
            <a:r>
              <a:rPr lang="en-IN" sz="1600" b="1" dirty="0">
                <a:effectLst/>
              </a:rPr>
              <a:t>Goal: Solve</a:t>
            </a:r>
            <a:r>
              <a:rPr lang="en-IN" sz="1600" dirty="0">
                <a:effectLst/>
              </a:rPr>
              <a:t> First Two Layers simultaneously</a:t>
            </a:r>
          </a:p>
          <a:p>
            <a:pPr marL="0" indent="0">
              <a:buNone/>
            </a:pPr>
            <a:r>
              <a:rPr lang="en-IN" sz="1600" b="1" dirty="0">
                <a:effectLst/>
              </a:rPr>
              <a:t>Process</a:t>
            </a:r>
            <a:r>
              <a:rPr lang="en-IN" sz="1600" dirty="0">
                <a:effectLst/>
              </a:rPr>
              <a:t>:</a:t>
            </a:r>
          </a:p>
          <a:p>
            <a:pPr marL="0" indent="0">
              <a:buNone/>
            </a:pPr>
            <a:endParaRPr lang="en-IN" sz="1600" dirty="0"/>
          </a:p>
          <a:p>
            <a:pPr marL="0" indent="0">
              <a:buNone/>
            </a:pPr>
            <a:endParaRPr lang="en-IN" sz="1600" dirty="0">
              <a:effectLst/>
            </a:endParaRPr>
          </a:p>
          <a:p>
            <a:pPr marL="0" indent="0">
              <a:buNone/>
            </a:pPr>
            <a:endParaRPr lang="en-IN" sz="1600" dirty="0"/>
          </a:p>
          <a:p>
            <a:pPr marL="0" indent="0">
              <a:buNone/>
            </a:pPr>
            <a:endParaRPr lang="en-IN" sz="1600" dirty="0">
              <a:effectLst/>
            </a:endParaRPr>
          </a:p>
          <a:p>
            <a:pPr marL="0" indent="0">
              <a:buNone/>
            </a:pPr>
            <a:endParaRPr lang="en-IN" sz="1600" dirty="0"/>
          </a:p>
          <a:p>
            <a:pPr marL="0" indent="0">
              <a:buNone/>
            </a:pPr>
            <a:endParaRPr lang="en-IN" sz="1600" dirty="0">
              <a:effectLst/>
            </a:endParaRPr>
          </a:p>
          <a:p>
            <a:pPr marL="0" indent="0">
              <a:buNone/>
            </a:pPr>
            <a:r>
              <a:rPr lang="en-IN" sz="1600" b="1" dirty="0">
                <a:effectLst/>
              </a:rPr>
              <a:t>Key Techniques</a:t>
            </a:r>
            <a:r>
              <a:rPr lang="en-IN" sz="1600" dirty="0">
                <a:effectLst/>
              </a:rPr>
              <a:t>:</a:t>
            </a:r>
          </a:p>
          <a:p>
            <a:pPr marL="0" indent="0">
              <a:buNone/>
            </a:pPr>
            <a:endParaRPr lang="en-US" sz="1600" dirty="0"/>
          </a:p>
        </p:txBody>
      </p:sp>
      <p:sp>
        <p:nvSpPr>
          <p:cNvPr id="4" name="Text Placeholder 3">
            <a:extLst>
              <a:ext uri="{FF2B5EF4-FFF2-40B4-BE49-F238E27FC236}">
                <a16:creationId xmlns:a16="http://schemas.microsoft.com/office/drawing/2014/main" id="{2C381EB4-B2E6-3EAC-67E2-5B475967D0CE}"/>
              </a:ext>
            </a:extLst>
          </p:cNvPr>
          <p:cNvSpPr>
            <a:spLocks noGrp="1"/>
          </p:cNvSpPr>
          <p:nvPr>
            <p:ph type="body" sz="quarter" idx="15"/>
          </p:nvPr>
        </p:nvSpPr>
        <p:spPr/>
        <p:txBody>
          <a:bodyPr/>
          <a:lstStyle/>
          <a:p>
            <a:endParaRPr lang="en-US"/>
          </a:p>
        </p:txBody>
      </p:sp>
      <p:sp>
        <p:nvSpPr>
          <p:cNvPr id="5" name="Footer Placeholder 4">
            <a:extLst>
              <a:ext uri="{FF2B5EF4-FFF2-40B4-BE49-F238E27FC236}">
                <a16:creationId xmlns:a16="http://schemas.microsoft.com/office/drawing/2014/main" id="{74928744-C2EF-2555-4FA7-D98D6C55A5BB}"/>
              </a:ext>
            </a:extLst>
          </p:cNvPr>
          <p:cNvSpPr>
            <a:spLocks noGrp="1"/>
          </p:cNvSpPr>
          <p:nvPr>
            <p:ph type="ftr" sz="quarter" idx="3"/>
          </p:nvPr>
        </p:nvSpPr>
        <p:spPr/>
        <p:txBody>
          <a:bodyPr/>
          <a:lstStyle/>
          <a:p>
            <a:pPr algn="ctr"/>
            <a:r>
              <a:rPr lang="en-US"/>
              <a:t>© 2025 Collins Aerospace. | Collins Aerospace Proprietary – for internal use only. | This document does not include any export controlled technical data.</a:t>
            </a:r>
          </a:p>
        </p:txBody>
      </p:sp>
      <p:sp>
        <p:nvSpPr>
          <p:cNvPr id="6" name="TextBox 5">
            <a:extLst>
              <a:ext uri="{FF2B5EF4-FFF2-40B4-BE49-F238E27FC236}">
                <a16:creationId xmlns:a16="http://schemas.microsoft.com/office/drawing/2014/main" id="{9F5E74C5-0EE1-C1B5-2AED-EF54BED770CA}"/>
              </a:ext>
            </a:extLst>
          </p:cNvPr>
          <p:cNvSpPr txBox="1"/>
          <p:nvPr/>
        </p:nvSpPr>
        <p:spPr>
          <a:xfrm>
            <a:off x="1280534" y="1535807"/>
            <a:ext cx="5852884" cy="226267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IN" sz="1600" dirty="0">
                <a:effectLst/>
              </a:rPr>
              <a:t>Solves corner-edge pairs one at a time</a:t>
            </a:r>
          </a:p>
          <a:p>
            <a:pPr marL="285750" indent="-285750">
              <a:lnSpc>
                <a:spcPct val="150000"/>
              </a:lnSpc>
              <a:buFont typeface="Arial" panose="020B0604020202020204" pitchFamily="34" charset="0"/>
              <a:buChar char="•"/>
            </a:pPr>
            <a:r>
              <a:rPr lang="en-IN" sz="1600" dirty="0">
                <a:effectLst/>
              </a:rPr>
              <a:t>For each pair: Locates the corner and edge pieces</a:t>
            </a:r>
          </a:p>
          <a:p>
            <a:pPr marL="285750" indent="-285750">
              <a:lnSpc>
                <a:spcPct val="150000"/>
              </a:lnSpc>
              <a:buFont typeface="Arial" panose="020B0604020202020204" pitchFamily="34" charset="0"/>
              <a:buChar char="•"/>
            </a:pPr>
            <a:r>
              <a:rPr lang="en-IN" sz="1600" dirty="0">
                <a:effectLst/>
              </a:rPr>
              <a:t>Brings them to the top layer if needed</a:t>
            </a:r>
          </a:p>
          <a:p>
            <a:pPr marL="285750" indent="-285750">
              <a:lnSpc>
                <a:spcPct val="150000"/>
              </a:lnSpc>
              <a:buFont typeface="Arial" panose="020B0604020202020204" pitchFamily="34" charset="0"/>
              <a:buChar char="•"/>
            </a:pPr>
            <a:r>
              <a:rPr lang="en-IN" sz="1600" dirty="0">
                <a:effectLst/>
              </a:rPr>
              <a:t>Pairs them up (if not already paired)</a:t>
            </a:r>
          </a:p>
          <a:p>
            <a:pPr marL="285750" indent="-285750">
              <a:lnSpc>
                <a:spcPct val="150000"/>
              </a:lnSpc>
              <a:buFont typeface="Arial" panose="020B0604020202020204" pitchFamily="34" charset="0"/>
              <a:buChar char="•"/>
            </a:pPr>
            <a:r>
              <a:rPr lang="en-IN" sz="1600" dirty="0">
                <a:effectLst/>
              </a:rPr>
              <a:t>Inserts the pair into the correct slot in the bottom two layers</a:t>
            </a:r>
          </a:p>
          <a:p>
            <a:pPr marL="285750" indent="-285750">
              <a:lnSpc>
                <a:spcPct val="150000"/>
              </a:lnSpc>
              <a:buFont typeface="Arial" panose="020B0604020202020204" pitchFamily="34" charset="0"/>
              <a:buChar char="•"/>
            </a:pPr>
            <a:endParaRPr lang="en-US" sz="1600" dirty="0"/>
          </a:p>
        </p:txBody>
      </p:sp>
      <p:sp>
        <p:nvSpPr>
          <p:cNvPr id="7" name="TextBox 6">
            <a:extLst>
              <a:ext uri="{FF2B5EF4-FFF2-40B4-BE49-F238E27FC236}">
                <a16:creationId xmlns:a16="http://schemas.microsoft.com/office/drawing/2014/main" id="{8011576C-C0DD-6A6F-6162-DD7C864A8B04}"/>
              </a:ext>
            </a:extLst>
          </p:cNvPr>
          <p:cNvSpPr txBox="1"/>
          <p:nvPr/>
        </p:nvSpPr>
        <p:spPr>
          <a:xfrm>
            <a:off x="1280534" y="3832677"/>
            <a:ext cx="5263364" cy="115467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IN" sz="1600" dirty="0">
                <a:effectLst/>
              </a:rPr>
              <a:t>Different algorithms for different pair configurations</a:t>
            </a:r>
          </a:p>
          <a:p>
            <a:pPr marL="285750" indent="-285750">
              <a:lnSpc>
                <a:spcPct val="150000"/>
              </a:lnSpc>
              <a:buFont typeface="Arial" panose="020B0604020202020204" pitchFamily="34" charset="0"/>
              <a:buChar char="•"/>
            </a:pPr>
            <a:r>
              <a:rPr lang="en-IN" sz="1600" dirty="0">
                <a:effectLst/>
              </a:rPr>
              <a:t>Handles cases where pieces are already in F2L slots</a:t>
            </a:r>
          </a:p>
          <a:p>
            <a:pPr marL="285750" indent="-285750">
              <a:lnSpc>
                <a:spcPct val="150000"/>
              </a:lnSpc>
              <a:buFont typeface="Arial" panose="020B0604020202020204" pitchFamily="34" charset="0"/>
              <a:buChar char="•"/>
            </a:pPr>
            <a:r>
              <a:rPr lang="en-IN" sz="1600" dirty="0">
                <a:effectLst/>
              </a:rPr>
              <a:t>Uses rotation to position pairs optimally</a:t>
            </a:r>
          </a:p>
        </p:txBody>
      </p:sp>
      <p:pic>
        <p:nvPicPr>
          <p:cNvPr id="5122" name="Picture 2" descr="First layer of the Rubix&amp;nbsp;Cube">
            <a:extLst>
              <a:ext uri="{FF2B5EF4-FFF2-40B4-BE49-F238E27FC236}">
                <a16:creationId xmlns:a16="http://schemas.microsoft.com/office/drawing/2014/main" id="{09EB203F-8AA1-A036-1B09-7BFDA08D7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6244" y="1773043"/>
            <a:ext cx="2776655" cy="277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178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148A4F-359C-DB61-00B2-2AE8C254E937}"/>
              </a:ext>
            </a:extLst>
          </p:cNvPr>
          <p:cNvSpPr>
            <a:spLocks noGrp="1"/>
          </p:cNvSpPr>
          <p:nvPr>
            <p:ph type="body" sz="quarter" idx="13"/>
          </p:nvPr>
        </p:nvSpPr>
        <p:spPr>
          <a:xfrm>
            <a:off x="681227" y="952504"/>
            <a:ext cx="10829543" cy="4315200"/>
          </a:xfrm>
        </p:spPr>
        <p:txBody>
          <a:bodyPr/>
          <a:lstStyle/>
          <a:p>
            <a:pPr marL="0" indent="0">
              <a:buNone/>
            </a:pPr>
            <a:r>
              <a:rPr lang="en-IN" sz="1600" b="1" dirty="0">
                <a:effectLst/>
              </a:rPr>
              <a:t>3. OLL Phase (</a:t>
            </a:r>
            <a:r>
              <a:rPr lang="en-IN" sz="1600" b="1" dirty="0" err="1">
                <a:solidFill>
                  <a:srgbClr val="EB5757"/>
                </a:solidFill>
                <a:effectLst/>
              </a:rPr>
              <a:t>SolverOLL.cpp</a:t>
            </a:r>
            <a:r>
              <a:rPr lang="en-IN" sz="1600" b="1" dirty="0">
                <a:effectLst/>
              </a:rPr>
              <a:t>)</a:t>
            </a:r>
            <a:endParaRPr lang="en-IN" sz="1600" dirty="0">
              <a:effectLst/>
            </a:endParaRPr>
          </a:p>
          <a:p>
            <a:pPr marL="0" indent="0">
              <a:buNone/>
            </a:pPr>
            <a:r>
              <a:rPr lang="en-IN" sz="1600" b="1" dirty="0">
                <a:effectLst/>
              </a:rPr>
              <a:t>Goal: Orient</a:t>
            </a:r>
            <a:r>
              <a:rPr lang="en-IN" sz="1600" dirty="0">
                <a:effectLst/>
              </a:rPr>
              <a:t> all last layer pieces (make top face one colour) </a:t>
            </a:r>
          </a:p>
          <a:p>
            <a:pPr marL="0" indent="0">
              <a:buNone/>
            </a:pPr>
            <a:r>
              <a:rPr lang="en-IN" sz="1600" b="1" dirty="0">
                <a:effectLst/>
              </a:rPr>
              <a:t>Implementation</a:t>
            </a:r>
            <a:r>
              <a:rPr lang="en-IN" sz="1600" dirty="0">
                <a:effectLst/>
              </a:rPr>
              <a:t>:</a:t>
            </a:r>
          </a:p>
          <a:p>
            <a:pPr marL="0" indent="0">
              <a:buNone/>
            </a:pPr>
            <a:endParaRPr lang="en-IN" sz="1600" dirty="0">
              <a:effectLst/>
            </a:endParaRPr>
          </a:p>
          <a:p>
            <a:pPr marL="0" indent="0">
              <a:buNone/>
            </a:pPr>
            <a:endParaRPr lang="en-US" sz="1600" dirty="0"/>
          </a:p>
          <a:p>
            <a:pPr marL="0" indent="0">
              <a:buNone/>
            </a:pPr>
            <a:endParaRPr lang="en-US" sz="1600" dirty="0"/>
          </a:p>
          <a:p>
            <a:pPr marL="0" indent="0">
              <a:buNone/>
            </a:pPr>
            <a:endParaRPr lang="en-US" sz="1600" dirty="0"/>
          </a:p>
          <a:p>
            <a:pPr marL="0" indent="0">
              <a:buNone/>
            </a:pPr>
            <a:endParaRPr lang="en-IN" sz="1600" b="1" dirty="0">
              <a:effectLst/>
            </a:endParaRPr>
          </a:p>
          <a:p>
            <a:pPr marL="0" indent="0">
              <a:buNone/>
            </a:pPr>
            <a:r>
              <a:rPr lang="en-IN" sz="1600" b="1" dirty="0">
                <a:effectLst/>
              </a:rPr>
              <a:t>Algorithm Examples</a:t>
            </a:r>
            <a:r>
              <a:rPr lang="en-IN" sz="1600" dirty="0">
                <a:effectLst/>
              </a:rPr>
              <a:t>:</a:t>
            </a:r>
          </a:p>
          <a:p>
            <a:pPr marL="0" indent="0">
              <a:buNone/>
            </a:pPr>
            <a:endParaRPr lang="en-US" sz="1600" dirty="0"/>
          </a:p>
        </p:txBody>
      </p:sp>
      <p:sp>
        <p:nvSpPr>
          <p:cNvPr id="4" name="Text Placeholder 3">
            <a:extLst>
              <a:ext uri="{FF2B5EF4-FFF2-40B4-BE49-F238E27FC236}">
                <a16:creationId xmlns:a16="http://schemas.microsoft.com/office/drawing/2014/main" id="{BA301244-F90C-2836-D847-07F43FF509A7}"/>
              </a:ext>
            </a:extLst>
          </p:cNvPr>
          <p:cNvSpPr>
            <a:spLocks noGrp="1"/>
          </p:cNvSpPr>
          <p:nvPr>
            <p:ph type="body" sz="quarter" idx="15"/>
          </p:nvPr>
        </p:nvSpPr>
        <p:spPr/>
        <p:txBody>
          <a:bodyPr/>
          <a:lstStyle/>
          <a:p>
            <a:endParaRPr lang="en-US"/>
          </a:p>
        </p:txBody>
      </p:sp>
      <p:sp>
        <p:nvSpPr>
          <p:cNvPr id="5" name="Footer Placeholder 4">
            <a:extLst>
              <a:ext uri="{FF2B5EF4-FFF2-40B4-BE49-F238E27FC236}">
                <a16:creationId xmlns:a16="http://schemas.microsoft.com/office/drawing/2014/main" id="{A458E192-5DC8-97F9-57F7-B2C5E34C83F1}"/>
              </a:ext>
            </a:extLst>
          </p:cNvPr>
          <p:cNvSpPr>
            <a:spLocks noGrp="1"/>
          </p:cNvSpPr>
          <p:nvPr>
            <p:ph type="ftr" sz="quarter" idx="3"/>
          </p:nvPr>
        </p:nvSpPr>
        <p:spPr/>
        <p:txBody>
          <a:bodyPr/>
          <a:lstStyle/>
          <a:p>
            <a:pPr algn="ctr"/>
            <a:r>
              <a:rPr lang="en-US"/>
              <a:t>© 2025 Collins Aerospace. | Collins Aerospace Proprietary – for internal use only. | This document does not include any export controlled technical data.</a:t>
            </a:r>
          </a:p>
        </p:txBody>
      </p:sp>
      <p:sp>
        <p:nvSpPr>
          <p:cNvPr id="6" name="TextBox 5">
            <a:extLst>
              <a:ext uri="{FF2B5EF4-FFF2-40B4-BE49-F238E27FC236}">
                <a16:creationId xmlns:a16="http://schemas.microsoft.com/office/drawing/2014/main" id="{F9D7B051-739A-B917-BAEC-0A957B7A4772}"/>
              </a:ext>
            </a:extLst>
          </p:cNvPr>
          <p:cNvSpPr txBox="1"/>
          <p:nvPr/>
        </p:nvSpPr>
        <p:spPr>
          <a:xfrm>
            <a:off x="1053788" y="1874334"/>
            <a:ext cx="6837000" cy="152400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IN" sz="1600" dirty="0">
                <a:effectLst/>
              </a:rPr>
              <a:t>Contains </a:t>
            </a:r>
            <a:r>
              <a:rPr lang="en-IN" sz="1600" b="1" dirty="0">
                <a:effectLst/>
              </a:rPr>
              <a:t>29 different OLL case types </a:t>
            </a:r>
            <a:r>
              <a:rPr lang="en-IN" sz="1600" dirty="0">
                <a:effectLst/>
              </a:rPr>
              <a:t>covering all 57 OLL algorithms</a:t>
            </a:r>
          </a:p>
          <a:p>
            <a:pPr marL="285750" indent="-285750">
              <a:lnSpc>
                <a:spcPct val="150000"/>
              </a:lnSpc>
              <a:buFont typeface="Arial" panose="020B0604020202020204" pitchFamily="34" charset="0"/>
              <a:buChar char="•"/>
            </a:pPr>
            <a:r>
              <a:rPr lang="en-IN" sz="1600" dirty="0">
                <a:effectLst/>
              </a:rPr>
              <a:t>Uses bit patterns to identify which OLL case is present</a:t>
            </a:r>
          </a:p>
          <a:p>
            <a:pPr marL="285750" indent="-285750">
              <a:lnSpc>
                <a:spcPct val="150000"/>
              </a:lnSpc>
              <a:buFont typeface="Arial" panose="020B0604020202020204" pitchFamily="34" charset="0"/>
              <a:buChar char="•"/>
            </a:pPr>
            <a:r>
              <a:rPr lang="en-IN" sz="1600" dirty="0">
                <a:effectLst/>
              </a:rPr>
              <a:t>Each case type has specific solving functions </a:t>
            </a:r>
          </a:p>
          <a:p>
            <a:pPr>
              <a:lnSpc>
                <a:spcPct val="150000"/>
              </a:lnSpc>
            </a:pPr>
            <a:r>
              <a:rPr lang="en-IN" sz="1600" dirty="0"/>
              <a:t>     </a:t>
            </a:r>
            <a:r>
              <a:rPr lang="en-IN" sz="1600" dirty="0">
                <a:effectLst/>
              </a:rPr>
              <a:t>(e.g., </a:t>
            </a:r>
            <a:r>
              <a:rPr lang="en-IN" sz="1600" dirty="0">
                <a:solidFill>
                  <a:srgbClr val="EB5757"/>
                </a:solidFill>
                <a:effectLst/>
              </a:rPr>
              <a:t>solveOCLL12()</a:t>
            </a:r>
            <a:r>
              <a:rPr lang="en-IN" sz="1600" dirty="0">
                <a:effectLst/>
              </a:rPr>
              <a:t>, </a:t>
            </a:r>
            <a:r>
              <a:rPr lang="en-IN" sz="1600" dirty="0">
                <a:solidFill>
                  <a:srgbClr val="EB5757"/>
                </a:solidFill>
                <a:effectLst/>
              </a:rPr>
              <a:t>solveT12()</a:t>
            </a:r>
            <a:r>
              <a:rPr lang="en-IN" sz="1600" dirty="0">
                <a:effectLst/>
              </a:rPr>
              <a:t>)</a:t>
            </a:r>
          </a:p>
        </p:txBody>
      </p:sp>
      <p:sp>
        <p:nvSpPr>
          <p:cNvPr id="7" name="TextBox 6">
            <a:extLst>
              <a:ext uri="{FF2B5EF4-FFF2-40B4-BE49-F238E27FC236}">
                <a16:creationId xmlns:a16="http://schemas.microsoft.com/office/drawing/2014/main" id="{E2A8190A-8CD2-CD54-C2BC-29C8FC3F4CF1}"/>
              </a:ext>
            </a:extLst>
          </p:cNvPr>
          <p:cNvSpPr txBox="1"/>
          <p:nvPr/>
        </p:nvSpPr>
        <p:spPr>
          <a:xfrm>
            <a:off x="1053788" y="3865110"/>
            <a:ext cx="3896323" cy="153388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IN" sz="1600" b="1" dirty="0">
                <a:solidFill>
                  <a:srgbClr val="000000"/>
                </a:solidFill>
                <a:effectLst/>
                <a:latin typeface="Helvetica" pitchFamily="2" charset="0"/>
              </a:rPr>
              <a:t>T1/T2 Cases </a:t>
            </a:r>
            <a:r>
              <a:rPr lang="en-IN" sz="1600" dirty="0">
                <a:solidFill>
                  <a:srgbClr val="000000"/>
                </a:solidFill>
                <a:effectLst/>
                <a:latin typeface="Helvetica" pitchFamily="2" charset="0"/>
              </a:rPr>
              <a:t>: </a:t>
            </a:r>
            <a:r>
              <a:rPr lang="en-IN" sz="1600" i="1" dirty="0">
                <a:solidFill>
                  <a:srgbClr val="EB5757"/>
                </a:solidFill>
                <a:effectLst/>
                <a:latin typeface="Cambria" panose="02040503050406030204" pitchFamily="18" charset="0"/>
              </a:rPr>
              <a:t>"</a:t>
            </a:r>
            <a:r>
              <a:rPr lang="en-IN" sz="1600" i="1" dirty="0">
                <a:solidFill>
                  <a:srgbClr val="000000"/>
                </a:solidFill>
                <a:effectLst/>
                <a:latin typeface="Cambria" panose="02040503050406030204" pitchFamily="18" charset="0"/>
              </a:rPr>
              <a:t>(</a:t>
            </a:r>
            <a:r>
              <a:rPr lang="en-IN" sz="1600" i="1" dirty="0">
                <a:solidFill>
                  <a:srgbClr val="EB5757"/>
                </a:solidFill>
                <a:effectLst/>
                <a:latin typeface="Cambria" panose="02040503050406030204" pitchFamily="18" charset="0"/>
              </a:rPr>
              <a:t>R U R' U') </a:t>
            </a:r>
            <a:r>
              <a:rPr lang="en-IN" sz="1600" i="1" dirty="0">
                <a:solidFill>
                  <a:srgbClr val="000000"/>
                </a:solidFill>
                <a:effectLst/>
                <a:latin typeface="Cambria" panose="02040503050406030204" pitchFamily="18" charset="0"/>
              </a:rPr>
              <a:t>(</a:t>
            </a:r>
            <a:r>
              <a:rPr lang="en-IN" sz="1600" i="1" dirty="0">
                <a:solidFill>
                  <a:srgbClr val="EB5757"/>
                </a:solidFill>
                <a:effectLst/>
                <a:latin typeface="Cambria" panose="02040503050406030204" pitchFamily="18" charset="0"/>
              </a:rPr>
              <a:t>R' F R F')"</a:t>
            </a:r>
          </a:p>
          <a:p>
            <a:pPr marL="285750" indent="-285750">
              <a:lnSpc>
                <a:spcPct val="150000"/>
              </a:lnSpc>
              <a:buFont typeface="Arial" panose="020B0604020202020204" pitchFamily="34" charset="0"/>
              <a:buChar char="•"/>
            </a:pPr>
            <a:r>
              <a:rPr lang="en-IN" sz="1600" b="1" dirty="0">
                <a:solidFill>
                  <a:srgbClr val="000000"/>
                </a:solidFill>
                <a:effectLst/>
                <a:latin typeface="Helvetica" pitchFamily="2" charset="0"/>
              </a:rPr>
              <a:t>OLL 21 </a:t>
            </a:r>
            <a:r>
              <a:rPr lang="en-IN" sz="1600" dirty="0">
                <a:solidFill>
                  <a:srgbClr val="000000"/>
                </a:solidFill>
                <a:effectLst/>
                <a:latin typeface="Helvetica" pitchFamily="2" charset="0"/>
              </a:rPr>
              <a:t>: </a:t>
            </a:r>
            <a:r>
              <a:rPr lang="en-IN" sz="1600" i="1" dirty="0">
                <a:solidFill>
                  <a:srgbClr val="EB5757"/>
                </a:solidFill>
                <a:effectLst/>
                <a:latin typeface="Cambria" panose="02040503050406030204" pitchFamily="18" charset="0"/>
              </a:rPr>
              <a:t>"R U2 R' U' R U' R'"</a:t>
            </a:r>
          </a:p>
          <a:p>
            <a:pPr marL="285750" indent="-285750">
              <a:lnSpc>
                <a:spcPct val="150000"/>
              </a:lnSpc>
              <a:buFont typeface="Arial" panose="020B0604020202020204" pitchFamily="34" charset="0"/>
              <a:buChar char="•"/>
            </a:pPr>
            <a:r>
              <a:rPr lang="en-IN" sz="1600" b="1" dirty="0">
                <a:solidFill>
                  <a:srgbClr val="000000"/>
                </a:solidFill>
                <a:effectLst/>
                <a:latin typeface="Helvetica" pitchFamily="2" charset="0"/>
              </a:rPr>
              <a:t>Anti-</a:t>
            </a:r>
            <a:r>
              <a:rPr lang="en-IN" sz="1600" b="1" dirty="0" err="1">
                <a:solidFill>
                  <a:srgbClr val="000000"/>
                </a:solidFill>
                <a:effectLst/>
                <a:latin typeface="Helvetica" pitchFamily="2" charset="0"/>
              </a:rPr>
              <a:t>Sune</a:t>
            </a:r>
            <a:r>
              <a:rPr lang="en-IN" sz="1600" b="1" dirty="0">
                <a:solidFill>
                  <a:srgbClr val="000000"/>
                </a:solidFill>
                <a:effectLst/>
                <a:latin typeface="Helvetica" pitchFamily="2" charset="0"/>
              </a:rPr>
              <a:t> </a:t>
            </a:r>
            <a:r>
              <a:rPr lang="en-IN" sz="1600" dirty="0">
                <a:solidFill>
                  <a:srgbClr val="000000"/>
                </a:solidFill>
                <a:effectLst/>
                <a:latin typeface="Helvetica" pitchFamily="2" charset="0"/>
              </a:rPr>
              <a:t>: </a:t>
            </a:r>
            <a:r>
              <a:rPr lang="en-IN" sz="1600" i="1" dirty="0">
                <a:solidFill>
                  <a:srgbClr val="EB5757"/>
                </a:solidFill>
                <a:effectLst/>
                <a:latin typeface="Cambria" panose="02040503050406030204" pitchFamily="18" charset="0"/>
              </a:rPr>
              <a:t>"R U2 R2 U' R2 U' R2 U2 R"</a:t>
            </a:r>
          </a:p>
          <a:p>
            <a:pPr marL="285750" indent="-285750">
              <a:lnSpc>
                <a:spcPct val="150000"/>
              </a:lnSpc>
              <a:buFont typeface="Arial" panose="020B0604020202020204" pitchFamily="34" charset="0"/>
              <a:buChar char="•"/>
            </a:pPr>
            <a:endParaRPr lang="en-IN" sz="1600" dirty="0">
              <a:effectLst/>
              <a:latin typeface="Helvetica" pitchFamily="2" charset="0"/>
            </a:endParaRPr>
          </a:p>
        </p:txBody>
      </p:sp>
      <p:pic>
        <p:nvPicPr>
          <p:cNvPr id="6146" name="Picture 2" descr="permuted last 4 corners of the Rubix&amp;nbsp;Cube">
            <a:extLst>
              <a:ext uri="{FF2B5EF4-FFF2-40B4-BE49-F238E27FC236}">
                <a16:creationId xmlns:a16="http://schemas.microsoft.com/office/drawing/2014/main" id="{FA4FF707-B215-EFEA-949F-0BCDD9BBE2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0789" y="1910256"/>
            <a:ext cx="2780928" cy="2780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564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F78C13-EA8B-050A-EF0C-FE99F468ECA5}"/>
              </a:ext>
            </a:extLst>
          </p:cNvPr>
          <p:cNvSpPr>
            <a:spLocks noGrp="1"/>
          </p:cNvSpPr>
          <p:nvPr>
            <p:ph type="body" sz="quarter" idx="13"/>
          </p:nvPr>
        </p:nvSpPr>
        <p:spPr>
          <a:xfrm>
            <a:off x="694944" y="1433388"/>
            <a:ext cx="10829543" cy="4315200"/>
          </a:xfrm>
          <a:ln>
            <a:noFill/>
          </a:ln>
        </p:spPr>
        <p:txBody>
          <a:bodyPr/>
          <a:lstStyle/>
          <a:p>
            <a:pPr marL="0" indent="0">
              <a:buNone/>
            </a:pPr>
            <a:r>
              <a:rPr lang="en-IN" sz="1600" b="1" dirty="0">
                <a:effectLst/>
                <a:latin typeface="Helvetica" pitchFamily="2" charset="0"/>
              </a:rPr>
              <a:t>4. PLL Phase (</a:t>
            </a:r>
            <a:r>
              <a:rPr lang="en-IN" sz="1600" b="1" dirty="0" err="1">
                <a:solidFill>
                  <a:srgbClr val="EB5757"/>
                </a:solidFill>
                <a:effectLst/>
                <a:latin typeface="Helvetica" pitchFamily="2" charset="0"/>
              </a:rPr>
              <a:t>SolverPLL.cpp</a:t>
            </a:r>
            <a:r>
              <a:rPr lang="en-IN" sz="1600" b="1" dirty="0">
                <a:effectLst/>
                <a:latin typeface="Helvetica" pitchFamily="2" charset="0"/>
              </a:rPr>
              <a:t>)</a:t>
            </a:r>
            <a:endParaRPr lang="en-IN" sz="1600" dirty="0">
              <a:effectLst/>
              <a:latin typeface="Helvetica" pitchFamily="2" charset="0"/>
            </a:endParaRPr>
          </a:p>
          <a:p>
            <a:pPr marL="0" indent="0">
              <a:buNone/>
            </a:pPr>
            <a:r>
              <a:rPr lang="en-IN" sz="1600" b="1" dirty="0">
                <a:effectLst/>
                <a:latin typeface="Helvetica" pitchFamily="2" charset="0"/>
              </a:rPr>
              <a:t>Goal: Permute</a:t>
            </a:r>
            <a:r>
              <a:rPr lang="en-IN" sz="1600" dirty="0">
                <a:effectLst/>
                <a:latin typeface="Helvetica" pitchFamily="2" charset="0"/>
              </a:rPr>
              <a:t> (position) all last layer pieces</a:t>
            </a:r>
          </a:p>
          <a:p>
            <a:pPr marL="0" indent="0">
              <a:buNone/>
            </a:pPr>
            <a:r>
              <a:rPr lang="en-IN" sz="1600" b="1" dirty="0">
                <a:effectLst/>
                <a:latin typeface="Helvetica" pitchFamily="2" charset="0"/>
              </a:rPr>
              <a:t>Implementation</a:t>
            </a:r>
            <a:r>
              <a:rPr lang="en-IN" sz="1600" dirty="0">
                <a:effectLst/>
                <a:latin typeface="Helvetica" pitchFamily="2" charset="0"/>
              </a:rPr>
              <a:t>:</a:t>
            </a:r>
          </a:p>
        </p:txBody>
      </p:sp>
      <p:sp>
        <p:nvSpPr>
          <p:cNvPr id="4" name="Text Placeholder 3">
            <a:extLst>
              <a:ext uri="{FF2B5EF4-FFF2-40B4-BE49-F238E27FC236}">
                <a16:creationId xmlns:a16="http://schemas.microsoft.com/office/drawing/2014/main" id="{E7AAC760-73AA-0DA3-9E17-078DA72AA4B2}"/>
              </a:ext>
            </a:extLst>
          </p:cNvPr>
          <p:cNvSpPr>
            <a:spLocks noGrp="1"/>
          </p:cNvSpPr>
          <p:nvPr>
            <p:ph type="body" sz="quarter" idx="15"/>
          </p:nvPr>
        </p:nvSpPr>
        <p:spPr/>
        <p:txBody>
          <a:bodyPr/>
          <a:lstStyle/>
          <a:p>
            <a:endParaRPr lang="en-US"/>
          </a:p>
        </p:txBody>
      </p:sp>
      <p:sp>
        <p:nvSpPr>
          <p:cNvPr id="5" name="Footer Placeholder 4">
            <a:extLst>
              <a:ext uri="{FF2B5EF4-FFF2-40B4-BE49-F238E27FC236}">
                <a16:creationId xmlns:a16="http://schemas.microsoft.com/office/drawing/2014/main" id="{77407545-E887-161C-1E21-0FCB20D72021}"/>
              </a:ext>
            </a:extLst>
          </p:cNvPr>
          <p:cNvSpPr>
            <a:spLocks noGrp="1"/>
          </p:cNvSpPr>
          <p:nvPr>
            <p:ph type="ftr" sz="quarter" idx="3"/>
          </p:nvPr>
        </p:nvSpPr>
        <p:spPr/>
        <p:txBody>
          <a:bodyPr/>
          <a:lstStyle/>
          <a:p>
            <a:pPr algn="ctr"/>
            <a:r>
              <a:rPr lang="en-US"/>
              <a:t>© 2025 Collins Aerospace. | Collins Aerospace Proprietary – for internal use only. | This document does not include any export controlled technical data.</a:t>
            </a:r>
          </a:p>
        </p:txBody>
      </p:sp>
      <p:sp>
        <p:nvSpPr>
          <p:cNvPr id="6" name="TextBox 5">
            <a:extLst>
              <a:ext uri="{FF2B5EF4-FFF2-40B4-BE49-F238E27FC236}">
                <a16:creationId xmlns:a16="http://schemas.microsoft.com/office/drawing/2014/main" id="{7B345EFA-E756-1AF1-62C9-0BC2CC4841F1}"/>
              </a:ext>
            </a:extLst>
          </p:cNvPr>
          <p:cNvSpPr txBox="1"/>
          <p:nvPr/>
        </p:nvSpPr>
        <p:spPr>
          <a:xfrm>
            <a:off x="1046341" y="2391518"/>
            <a:ext cx="6475362" cy="116455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IN" sz="1600" dirty="0">
                <a:effectLst/>
                <a:latin typeface="Helvetica" pitchFamily="2" charset="0"/>
              </a:rPr>
              <a:t>Recognizes all 21 PLL cases using pattern matching</a:t>
            </a:r>
          </a:p>
          <a:p>
            <a:pPr marL="285750" indent="-285750">
              <a:lnSpc>
                <a:spcPct val="150000"/>
              </a:lnSpc>
              <a:buFont typeface="Arial" panose="020B0604020202020204" pitchFamily="34" charset="0"/>
              <a:buChar char="•"/>
            </a:pPr>
            <a:r>
              <a:rPr lang="en-IN" sz="1600" dirty="0">
                <a:effectLst/>
                <a:latin typeface="Helvetica" pitchFamily="2" charset="0"/>
              </a:rPr>
              <a:t>Uses lookup tables for PLL patterns and corresponding algorithms</a:t>
            </a:r>
          </a:p>
          <a:p>
            <a:pPr marL="285750" indent="-285750">
              <a:lnSpc>
                <a:spcPct val="150000"/>
              </a:lnSpc>
              <a:buFont typeface="Arial" panose="020B0604020202020204" pitchFamily="34" charset="0"/>
              <a:buChar char="•"/>
            </a:pPr>
            <a:r>
              <a:rPr lang="en-IN" sz="1600" dirty="0">
                <a:effectLst/>
                <a:latin typeface="Helvetica" pitchFamily="2" charset="0"/>
              </a:rPr>
              <a:t>Handles both edge and corner permutations</a:t>
            </a:r>
          </a:p>
        </p:txBody>
      </p:sp>
      <p:pic>
        <p:nvPicPr>
          <p:cNvPr id="7170" name="Picture 2" descr="A solved Rubix&amp;nbsp;Cube">
            <a:extLst>
              <a:ext uri="{FF2B5EF4-FFF2-40B4-BE49-F238E27FC236}">
                <a16:creationId xmlns:a16="http://schemas.microsoft.com/office/drawing/2014/main" id="{9E0D73A5-51E1-AEBD-77D4-2B5D806D2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7979" y="1586396"/>
            <a:ext cx="2774795" cy="277479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0DE98A70-E18C-79D4-220A-8AE872692674}"/>
              </a:ext>
            </a:extLst>
          </p:cNvPr>
          <p:cNvSpPr/>
          <p:nvPr/>
        </p:nvSpPr>
        <p:spPr>
          <a:xfrm>
            <a:off x="2594612" y="3904523"/>
            <a:ext cx="3378819" cy="913336"/>
          </a:xfrm>
          <a:prstGeom prst="roundRect">
            <a:avLst/>
          </a:prstGeom>
          <a:noFill/>
          <a:ln w="571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4">
                    <a:lumMod val="50000"/>
                  </a:schemeClr>
                </a:solidFill>
                <a:latin typeface="Courier New" panose="02070309020205020404" pitchFamily="49" charset="0"/>
                <a:cs typeface="Courier New" panose="02070309020205020404" pitchFamily="49" charset="0"/>
              </a:rPr>
              <a:t>CUBE SOLVED !</a:t>
            </a:r>
          </a:p>
        </p:txBody>
      </p:sp>
    </p:spTree>
    <p:extLst>
      <p:ext uri="{BB962C8B-B14F-4D97-AF65-F5344CB8AC3E}">
        <p14:creationId xmlns:p14="http://schemas.microsoft.com/office/powerpoint/2010/main" val="2295062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65CC56-0B10-98EF-E684-46C45E6940FD}"/>
              </a:ext>
            </a:extLst>
          </p:cNvPr>
          <p:cNvSpPr>
            <a:spLocks noGrp="1"/>
          </p:cNvSpPr>
          <p:nvPr>
            <p:ph type="body" sz="quarter" idx="13"/>
          </p:nvPr>
        </p:nvSpPr>
        <p:spPr>
          <a:xfrm>
            <a:off x="676657" y="1271400"/>
            <a:ext cx="5724143" cy="4315200"/>
          </a:xfrm>
        </p:spPr>
        <p:txBody>
          <a:bodyPr/>
          <a:lstStyle/>
          <a:p>
            <a:pPr marL="0" indent="0">
              <a:buNone/>
            </a:pPr>
            <a:r>
              <a:rPr lang="en-IN" sz="1400" b="1" dirty="0">
                <a:effectLst/>
              </a:rPr>
              <a:t>Time Complexity</a:t>
            </a:r>
            <a:endParaRPr lang="en-IN" sz="1400" dirty="0">
              <a:effectLst/>
            </a:endParaRPr>
          </a:p>
          <a:p>
            <a:r>
              <a:rPr lang="en-IN" sz="1400" b="1" dirty="0">
                <a:effectLst/>
              </a:rPr>
              <a:t>Cross </a:t>
            </a:r>
            <a:r>
              <a:rPr lang="en-IN" sz="1400" dirty="0">
                <a:effectLst/>
              </a:rPr>
              <a:t>: O(n) where n is typically small (4-12 moves)</a:t>
            </a:r>
          </a:p>
          <a:p>
            <a:r>
              <a:rPr lang="en-IN" sz="1400" b="1" dirty="0">
                <a:effectLst/>
              </a:rPr>
              <a:t>F2L </a:t>
            </a:r>
            <a:r>
              <a:rPr lang="en-IN" sz="1400" dirty="0">
                <a:effectLst/>
              </a:rPr>
              <a:t>: O(4n) for 4 pairs, each taking O(n) moves</a:t>
            </a:r>
          </a:p>
          <a:p>
            <a:r>
              <a:rPr lang="en-IN" sz="1400" b="1" dirty="0">
                <a:effectLst/>
              </a:rPr>
              <a:t>OLL </a:t>
            </a:r>
            <a:r>
              <a:rPr lang="en-IN" sz="1400" dirty="0">
                <a:effectLst/>
              </a:rPr>
              <a:t>: O(1)lookup +O(k) execution where k ≤20 moves</a:t>
            </a:r>
          </a:p>
          <a:p>
            <a:r>
              <a:rPr lang="en-IN" sz="1400" b="1" dirty="0">
                <a:effectLst/>
              </a:rPr>
              <a:t>PLL </a:t>
            </a:r>
            <a:r>
              <a:rPr lang="en-IN" sz="1400" dirty="0">
                <a:effectLst/>
              </a:rPr>
              <a:t>: O(1)lookup +O(k) execution where k ≤20 moves</a:t>
            </a:r>
          </a:p>
          <a:p>
            <a:pPr marL="0" indent="0">
              <a:buNone/>
            </a:pPr>
            <a:endParaRPr lang="en-IN" sz="1400" dirty="0">
              <a:effectLst/>
            </a:endParaRPr>
          </a:p>
          <a:p>
            <a:pPr marL="0" indent="0">
              <a:buNone/>
            </a:pPr>
            <a:endParaRPr lang="en-IN" sz="1400" dirty="0"/>
          </a:p>
          <a:p>
            <a:pPr marL="0" indent="0">
              <a:buNone/>
            </a:pPr>
            <a:endParaRPr lang="en-IN" sz="1400" dirty="0">
              <a:effectLst/>
            </a:endParaRPr>
          </a:p>
          <a:p>
            <a:pPr marL="0" indent="0">
              <a:buNone/>
            </a:pPr>
            <a:r>
              <a:rPr lang="en-IN" sz="1400" b="1" dirty="0">
                <a:effectLst/>
              </a:rPr>
              <a:t>Solution Quality</a:t>
            </a:r>
            <a:endParaRPr lang="en-IN" sz="1400" dirty="0">
              <a:effectLst/>
            </a:endParaRPr>
          </a:p>
          <a:p>
            <a:r>
              <a:rPr lang="en-IN" sz="1400" b="1" dirty="0">
                <a:effectLst/>
              </a:rPr>
              <a:t>Average Length </a:t>
            </a:r>
            <a:r>
              <a:rPr lang="en-IN" sz="1400" dirty="0">
                <a:effectLst/>
              </a:rPr>
              <a:t>: ~70 moves (half-turn metric)</a:t>
            </a:r>
          </a:p>
          <a:p>
            <a:r>
              <a:rPr lang="en-IN" sz="1400" b="1" dirty="0">
                <a:effectLst/>
              </a:rPr>
              <a:t>Success Rate </a:t>
            </a:r>
            <a:r>
              <a:rPr lang="en-IN" sz="1400" dirty="0">
                <a:effectLst/>
              </a:rPr>
              <a:t>: 100% (has never failed in testing)</a:t>
            </a:r>
          </a:p>
          <a:p>
            <a:r>
              <a:rPr lang="en-IN" sz="1400" b="1" dirty="0">
                <a:effectLst/>
              </a:rPr>
              <a:t>Comparison to Optimal </a:t>
            </a:r>
            <a:r>
              <a:rPr lang="en-IN" sz="1400" dirty="0">
                <a:effectLst/>
              </a:rPr>
              <a:t>: ~3.5×optimal (God's Number is 20)</a:t>
            </a:r>
          </a:p>
          <a:p>
            <a:r>
              <a:rPr lang="en-IN" sz="1400" b="1" dirty="0">
                <a:effectLst/>
              </a:rPr>
              <a:t>Comparison to Humans </a:t>
            </a:r>
            <a:r>
              <a:rPr lang="en-IN" sz="1400" dirty="0">
                <a:effectLst/>
              </a:rPr>
              <a:t>: Very competitive with human CFOP solvers</a:t>
            </a:r>
          </a:p>
          <a:p>
            <a:pPr marL="0" indent="0">
              <a:buNone/>
            </a:pPr>
            <a:endParaRPr lang="en-US" sz="1400" dirty="0"/>
          </a:p>
        </p:txBody>
      </p:sp>
      <p:sp>
        <p:nvSpPr>
          <p:cNvPr id="3" name="Title 2">
            <a:extLst>
              <a:ext uri="{FF2B5EF4-FFF2-40B4-BE49-F238E27FC236}">
                <a16:creationId xmlns:a16="http://schemas.microsoft.com/office/drawing/2014/main" id="{7745435B-D26B-7D2C-D101-FA93E2DBA19D}"/>
              </a:ext>
            </a:extLst>
          </p:cNvPr>
          <p:cNvSpPr>
            <a:spLocks noGrp="1"/>
          </p:cNvSpPr>
          <p:nvPr>
            <p:ph type="title"/>
          </p:nvPr>
        </p:nvSpPr>
        <p:spPr/>
        <p:txBody>
          <a:bodyPr/>
          <a:lstStyle/>
          <a:p>
            <a:r>
              <a:rPr lang="en-US" sz="3200" b="1" dirty="0"/>
              <a:t>Algorithm Efficiency</a:t>
            </a:r>
            <a:br>
              <a:rPr lang="en-US" sz="3200" b="1" dirty="0"/>
            </a:br>
            <a:endParaRPr lang="en-US" dirty="0"/>
          </a:p>
        </p:txBody>
      </p:sp>
      <p:sp>
        <p:nvSpPr>
          <p:cNvPr id="4" name="Text Placeholder 3">
            <a:extLst>
              <a:ext uri="{FF2B5EF4-FFF2-40B4-BE49-F238E27FC236}">
                <a16:creationId xmlns:a16="http://schemas.microsoft.com/office/drawing/2014/main" id="{E13BEA0E-445B-9941-C074-21BBF7B2A0C2}"/>
              </a:ext>
            </a:extLst>
          </p:cNvPr>
          <p:cNvSpPr>
            <a:spLocks noGrp="1"/>
          </p:cNvSpPr>
          <p:nvPr>
            <p:ph type="body" sz="quarter" idx="15"/>
          </p:nvPr>
        </p:nvSpPr>
        <p:spPr/>
        <p:txBody>
          <a:bodyPr/>
          <a:lstStyle/>
          <a:p>
            <a:endParaRPr lang="en-US"/>
          </a:p>
        </p:txBody>
      </p:sp>
      <p:sp>
        <p:nvSpPr>
          <p:cNvPr id="5" name="Footer Placeholder 4">
            <a:extLst>
              <a:ext uri="{FF2B5EF4-FFF2-40B4-BE49-F238E27FC236}">
                <a16:creationId xmlns:a16="http://schemas.microsoft.com/office/drawing/2014/main" id="{49975C52-D238-A038-C360-040C00F9B89A}"/>
              </a:ext>
            </a:extLst>
          </p:cNvPr>
          <p:cNvSpPr>
            <a:spLocks noGrp="1"/>
          </p:cNvSpPr>
          <p:nvPr>
            <p:ph type="ftr" sz="quarter" idx="3"/>
          </p:nvPr>
        </p:nvSpPr>
        <p:spPr/>
        <p:txBody>
          <a:bodyPr/>
          <a:lstStyle/>
          <a:p>
            <a:pPr algn="ctr"/>
            <a:r>
              <a:rPr lang="en-US" dirty="0"/>
              <a:t>© 2025 Collins Aerospace. | Collins Aerospace Proprietary – for internal use only. | This document does not include any export controlled technical data.</a:t>
            </a:r>
          </a:p>
        </p:txBody>
      </p:sp>
      <p:sp>
        <p:nvSpPr>
          <p:cNvPr id="7" name="Text Placeholder 1">
            <a:extLst>
              <a:ext uri="{FF2B5EF4-FFF2-40B4-BE49-F238E27FC236}">
                <a16:creationId xmlns:a16="http://schemas.microsoft.com/office/drawing/2014/main" id="{F101855C-B93D-720E-23B0-87468FF91D08}"/>
              </a:ext>
            </a:extLst>
          </p:cNvPr>
          <p:cNvSpPr txBox="1">
            <a:spLocks/>
          </p:cNvSpPr>
          <p:nvPr/>
        </p:nvSpPr>
        <p:spPr>
          <a:xfrm>
            <a:off x="6095999" y="1277355"/>
            <a:ext cx="5724143" cy="1688869"/>
          </a:xfrm>
          <a:prstGeom prst="rect">
            <a:avLst/>
          </a:prstGeom>
          <a:noFill/>
        </p:spPr>
        <p:txBody>
          <a:bodyPr vert="horz" lIns="0" tIns="0" rIns="0" bIns="0" rtlCol="0">
            <a:noAutofit/>
          </a:bodyPr>
          <a:lstStyle>
            <a:lvl1pPr marL="288925" indent="-288925" algn="l" defTabSz="914400" rtl="0" eaLnBrk="1" latinLnBrk="0" hangingPunct="1">
              <a:lnSpc>
                <a:spcPct val="100000"/>
              </a:lnSpc>
              <a:spcBef>
                <a:spcPts val="0"/>
              </a:spcBef>
              <a:spcAft>
                <a:spcPts val="600"/>
              </a:spcAft>
              <a:buClrTx/>
              <a:buSzPct val="100000"/>
              <a:buFont typeface="Arial" panose="020B0604020202020204" pitchFamily="34" charset="0"/>
              <a:buChar char="•"/>
              <a:defRPr lang="en-US" sz="2800" kern="1200" baseline="0" dirty="0" smtClean="0">
                <a:solidFill>
                  <a:schemeClr val="tx1"/>
                </a:solidFill>
                <a:latin typeface="+mn-lt"/>
                <a:ea typeface="+mn-ea"/>
                <a:cs typeface="+mn-cs"/>
              </a:defRPr>
            </a:lvl1pPr>
            <a:lvl2pPr marL="569913" indent="-280988" algn="l" defTabSz="914400" rtl="0" eaLnBrk="1" latinLnBrk="0" hangingPunct="1">
              <a:lnSpc>
                <a:spcPct val="100000"/>
              </a:lnSpc>
              <a:spcBef>
                <a:spcPts val="0"/>
              </a:spcBef>
              <a:spcAft>
                <a:spcPts val="600"/>
              </a:spcAft>
              <a:buClrTx/>
              <a:buSzPct val="100000"/>
              <a:buFont typeface="Arial" panose="020B0604020202020204" pitchFamily="34" charset="0"/>
              <a:buChar char="–"/>
              <a:defRPr lang="en-US" sz="2200" kern="1200" baseline="0" dirty="0" smtClean="0">
                <a:solidFill>
                  <a:schemeClr val="tx1"/>
                </a:solidFill>
                <a:latin typeface="+mn-lt"/>
                <a:ea typeface="+mn-ea"/>
                <a:cs typeface="+mn-cs"/>
              </a:defRPr>
            </a:lvl2pPr>
            <a:lvl3pPr marL="801688" indent="-231775" algn="l" defTabSz="914400" rtl="0" eaLnBrk="1" latinLnBrk="0" hangingPunct="1">
              <a:lnSpc>
                <a:spcPct val="100000"/>
              </a:lnSpc>
              <a:spcBef>
                <a:spcPts val="0"/>
              </a:spcBef>
              <a:spcAft>
                <a:spcPts val="600"/>
              </a:spcAft>
              <a:buClrTx/>
              <a:buSzPct val="100000"/>
              <a:buFont typeface="Arial" panose="020B0604020202020204" pitchFamily="34" charset="0"/>
              <a:buChar char="•"/>
              <a:defRPr lang="en-US" sz="2200" kern="1200" baseline="0" dirty="0" smtClean="0">
                <a:solidFill>
                  <a:schemeClr val="tx1"/>
                </a:solidFill>
                <a:latin typeface="+mn-lt"/>
                <a:ea typeface="+mn-ea"/>
                <a:cs typeface="+mn-cs"/>
              </a:defRPr>
            </a:lvl3pPr>
            <a:lvl4pPr marL="1082675" indent="-280988" algn="l" defTabSz="914400" rtl="0" eaLnBrk="1" latinLnBrk="0" hangingPunct="1">
              <a:lnSpc>
                <a:spcPct val="100000"/>
              </a:lnSpc>
              <a:spcBef>
                <a:spcPts val="0"/>
              </a:spcBef>
              <a:spcAft>
                <a:spcPts val="600"/>
              </a:spcAft>
              <a:buClrTx/>
              <a:buSzPct val="100000"/>
              <a:buFont typeface="Arial" panose="020B0604020202020204" pitchFamily="34" charset="0"/>
              <a:buChar char="–"/>
              <a:defRPr lang="en-US" sz="2200" kern="1200" dirty="0" smtClean="0">
                <a:solidFill>
                  <a:schemeClr val="tx1"/>
                </a:solidFill>
                <a:latin typeface="+mn-lt"/>
                <a:ea typeface="+mn-ea"/>
                <a:cs typeface="+mn-cs"/>
              </a:defRPr>
            </a:lvl4pPr>
            <a:lvl5pPr marL="1316038" indent="-233363" algn="l" defTabSz="914400" rtl="0" eaLnBrk="1" latinLnBrk="0" hangingPunct="1">
              <a:lnSpc>
                <a:spcPct val="100000"/>
              </a:lnSpc>
              <a:spcBef>
                <a:spcPts val="0"/>
              </a:spcBef>
              <a:spcAft>
                <a:spcPts val="600"/>
              </a:spcAft>
              <a:buClrTx/>
              <a:buSzPct val="100000"/>
              <a:buFont typeface="Arial" panose="020B0604020202020204" pitchFamily="34" charset="0"/>
              <a:buChar char="•"/>
              <a:defRPr lang="en-US" sz="22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1400" b="1" dirty="0"/>
              <a:t>Space Complexity</a:t>
            </a:r>
          </a:p>
          <a:p>
            <a:r>
              <a:rPr lang="en-IN" sz="1400" dirty="0"/>
              <a:t>Cube State : O(1)-fixed 7 ×64-bit integers</a:t>
            </a:r>
          </a:p>
          <a:p>
            <a:r>
              <a:rPr lang="en-IN" sz="1400" dirty="0"/>
              <a:t>Solution Storage : O(n) where n is solution length (~70 moves)</a:t>
            </a:r>
          </a:p>
          <a:p>
            <a:r>
              <a:rPr lang="en-IN" sz="1400" dirty="0"/>
              <a:t>Algorithm Storage : O(1)-fixed lookup tables</a:t>
            </a:r>
          </a:p>
        </p:txBody>
      </p:sp>
    </p:spTree>
    <p:extLst>
      <p:ext uri="{BB962C8B-B14F-4D97-AF65-F5344CB8AC3E}">
        <p14:creationId xmlns:p14="http://schemas.microsoft.com/office/powerpoint/2010/main" val="661533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27F7B9-4F4D-DBE4-1DB0-474330AAA19F}"/>
              </a:ext>
            </a:extLst>
          </p:cNvPr>
          <p:cNvSpPr>
            <a:spLocks noGrp="1"/>
          </p:cNvSpPr>
          <p:nvPr>
            <p:ph type="body" sz="quarter" idx="15"/>
          </p:nvPr>
        </p:nvSpPr>
        <p:spPr/>
        <p:txBody>
          <a:bodyPr/>
          <a:lstStyle/>
          <a:p>
            <a:endParaRPr lang="en-US" dirty="0"/>
          </a:p>
        </p:txBody>
      </p:sp>
      <p:sp>
        <p:nvSpPr>
          <p:cNvPr id="5" name="Footer Placeholder 4">
            <a:extLst>
              <a:ext uri="{FF2B5EF4-FFF2-40B4-BE49-F238E27FC236}">
                <a16:creationId xmlns:a16="http://schemas.microsoft.com/office/drawing/2014/main" id="{6003B0DD-BAD7-A326-D7B0-C5A6C202897F}"/>
              </a:ext>
            </a:extLst>
          </p:cNvPr>
          <p:cNvSpPr>
            <a:spLocks noGrp="1"/>
          </p:cNvSpPr>
          <p:nvPr>
            <p:ph type="ftr" sz="quarter" idx="3"/>
          </p:nvPr>
        </p:nvSpPr>
        <p:spPr/>
        <p:txBody>
          <a:bodyPr/>
          <a:lstStyle/>
          <a:p>
            <a:pPr algn="ctr"/>
            <a:r>
              <a:rPr lang="en-US"/>
              <a:t>© 2025 Collins Aerospace. | Collins Aerospace Proprietary – for internal use only. | This document does not include any export controlled technical data.</a:t>
            </a:r>
          </a:p>
        </p:txBody>
      </p:sp>
      <p:pic>
        <p:nvPicPr>
          <p:cNvPr id="6" name="Picture 2" descr="Bar chart showing average time taken by different Rubik's Cube solvers in milliseconds with log scale">
            <a:extLst>
              <a:ext uri="{FF2B5EF4-FFF2-40B4-BE49-F238E27FC236}">
                <a16:creationId xmlns:a16="http://schemas.microsoft.com/office/drawing/2014/main" id="{6B3BBD35-98E0-F2A7-83B1-8A3AEA6B6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944" y="499308"/>
            <a:ext cx="7545807" cy="50305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BD61E09-7A73-3DA8-810A-FBB35B1C31D4}"/>
              </a:ext>
            </a:extLst>
          </p:cNvPr>
          <p:cNvSpPr txBox="1"/>
          <p:nvPr/>
        </p:nvSpPr>
        <p:spPr>
          <a:xfrm>
            <a:off x="8240751" y="4883515"/>
            <a:ext cx="3349401" cy="646331"/>
          </a:xfrm>
          <a:prstGeom prst="rect">
            <a:avLst/>
          </a:prstGeom>
          <a:noFill/>
        </p:spPr>
        <p:txBody>
          <a:bodyPr wrap="square" rtlCol="0">
            <a:spAutoFit/>
          </a:bodyPr>
          <a:lstStyle/>
          <a:p>
            <a:r>
              <a:rPr lang="en-US" sz="1200" i="1" dirty="0">
                <a:latin typeface="Cambria" panose="02040503050406030204" pitchFamily="18" charset="0"/>
              </a:rPr>
              <a:t>Caption : </a:t>
            </a:r>
            <a:r>
              <a:rPr lang="en-IN" sz="1200" i="1" dirty="0">
                <a:effectLst/>
                <a:latin typeface="Cambria" panose="02040503050406030204" pitchFamily="18" charset="0"/>
              </a:rPr>
              <a:t>Bar chart showing average time taken by different Rubik's Cube solvers in milliseconds with log scale</a:t>
            </a:r>
            <a:endParaRPr lang="en-US" sz="1200" i="1" dirty="0">
              <a:latin typeface="Cambria" panose="02040503050406030204" pitchFamily="18" charset="0"/>
            </a:endParaRPr>
          </a:p>
        </p:txBody>
      </p:sp>
    </p:spTree>
    <p:extLst>
      <p:ext uri="{BB962C8B-B14F-4D97-AF65-F5344CB8AC3E}">
        <p14:creationId xmlns:p14="http://schemas.microsoft.com/office/powerpoint/2010/main" val="1898908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2BB4E-AFDA-D7EB-AC49-6320F2EB2804}"/>
              </a:ext>
            </a:extLst>
          </p:cNvPr>
          <p:cNvSpPr>
            <a:spLocks noGrp="1"/>
          </p:cNvSpPr>
          <p:nvPr>
            <p:ph type="title"/>
          </p:nvPr>
        </p:nvSpPr>
        <p:spPr/>
        <p:txBody>
          <a:bodyPr/>
          <a:lstStyle/>
          <a:p>
            <a:r>
              <a:rPr lang="en-US" dirty="0"/>
              <a:t>Web Interface</a:t>
            </a:r>
          </a:p>
        </p:txBody>
      </p:sp>
      <p:sp>
        <p:nvSpPr>
          <p:cNvPr id="5" name="Footer Placeholder 4">
            <a:extLst>
              <a:ext uri="{FF2B5EF4-FFF2-40B4-BE49-F238E27FC236}">
                <a16:creationId xmlns:a16="http://schemas.microsoft.com/office/drawing/2014/main" id="{FDAF70CF-C2C8-47D0-9070-5CD80859821C}"/>
              </a:ext>
            </a:extLst>
          </p:cNvPr>
          <p:cNvSpPr>
            <a:spLocks noGrp="1"/>
          </p:cNvSpPr>
          <p:nvPr>
            <p:ph type="ftr" sz="quarter" idx="3"/>
          </p:nvPr>
        </p:nvSpPr>
        <p:spPr/>
        <p:txBody>
          <a:bodyPr/>
          <a:lstStyle/>
          <a:p>
            <a:pPr algn="ctr"/>
            <a:r>
              <a:rPr lang="en-US"/>
              <a:t>© 2025 Collins Aerospace. | Collins Aerospace Proprietary – for internal use only. | This document does not include any export controlled technical data.</a:t>
            </a:r>
          </a:p>
        </p:txBody>
      </p:sp>
      <p:pic>
        <p:nvPicPr>
          <p:cNvPr id="8" name="Picture 7">
            <a:hlinkClick r:id="rId2"/>
            <a:extLst>
              <a:ext uri="{FF2B5EF4-FFF2-40B4-BE49-F238E27FC236}">
                <a16:creationId xmlns:a16="http://schemas.microsoft.com/office/drawing/2014/main" id="{6261E374-B1B4-33BD-2425-F13B1698D279}"/>
              </a:ext>
            </a:extLst>
          </p:cNvPr>
          <p:cNvPicPr>
            <a:picLocks noChangeAspect="1"/>
          </p:cNvPicPr>
          <p:nvPr/>
        </p:nvPicPr>
        <p:blipFill>
          <a:blip r:embed="rId3"/>
          <a:stretch>
            <a:fillRect/>
          </a:stretch>
        </p:blipFill>
        <p:spPr>
          <a:xfrm>
            <a:off x="2189208" y="1038789"/>
            <a:ext cx="8415602" cy="5261181"/>
          </a:xfrm>
          <a:prstGeom prst="rect">
            <a:avLst/>
          </a:prstGeom>
        </p:spPr>
      </p:pic>
      <p:sp>
        <p:nvSpPr>
          <p:cNvPr id="10" name="TextBox 9">
            <a:extLst>
              <a:ext uri="{FF2B5EF4-FFF2-40B4-BE49-F238E27FC236}">
                <a16:creationId xmlns:a16="http://schemas.microsoft.com/office/drawing/2014/main" id="{28D313DE-491E-17F6-EDD8-176A8B71922C}"/>
              </a:ext>
            </a:extLst>
          </p:cNvPr>
          <p:cNvSpPr txBox="1"/>
          <p:nvPr/>
        </p:nvSpPr>
        <p:spPr>
          <a:xfrm>
            <a:off x="7811578" y="650784"/>
            <a:ext cx="4064470" cy="307777"/>
          </a:xfrm>
          <a:prstGeom prst="rect">
            <a:avLst/>
          </a:prstGeom>
          <a:noFill/>
        </p:spPr>
        <p:txBody>
          <a:bodyPr wrap="square">
            <a:spAutoFit/>
          </a:bodyPr>
          <a:lstStyle/>
          <a:p>
            <a:pPr marL="0" indent="0">
              <a:buNone/>
            </a:pPr>
            <a:r>
              <a:rPr lang="en-US" sz="1400" i="1" dirty="0">
                <a:latin typeface="Cambria" panose="02040503050406030204" pitchFamily="18" charset="0"/>
              </a:rPr>
              <a:t> </a:t>
            </a:r>
            <a:r>
              <a:rPr lang="en-US" sz="1400" i="1" dirty="0">
                <a:latin typeface="Cambria" panose="02040503050406030204" pitchFamily="18" charset="0"/>
                <a:hlinkClick r:id="rId2"/>
              </a:rPr>
              <a:t>https://demo-web-cube.vercel.app/</a:t>
            </a:r>
            <a:endParaRPr lang="en-US" sz="1400" i="1" dirty="0">
              <a:latin typeface="Cambria" panose="02040503050406030204" pitchFamily="18" charset="0"/>
            </a:endParaRPr>
          </a:p>
        </p:txBody>
      </p:sp>
    </p:spTree>
    <p:extLst>
      <p:ext uri="{BB962C8B-B14F-4D97-AF65-F5344CB8AC3E}">
        <p14:creationId xmlns:p14="http://schemas.microsoft.com/office/powerpoint/2010/main" val="1337975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91B28F-39FF-7A64-E76E-0083EB4F0732}"/>
              </a:ext>
            </a:extLst>
          </p:cNvPr>
          <p:cNvSpPr>
            <a:spLocks noGrp="1"/>
          </p:cNvSpPr>
          <p:nvPr>
            <p:ph type="body" sz="quarter" idx="13"/>
          </p:nvPr>
        </p:nvSpPr>
        <p:spPr/>
        <p:txBody>
          <a:bodyPr/>
          <a:lstStyle/>
          <a:p>
            <a:pPr algn="l">
              <a:lnSpc>
                <a:spcPct val="150000"/>
              </a:lnSpc>
              <a:buFont typeface="Arial" panose="020B0604020202020204" pitchFamily="34" charset="0"/>
              <a:buChar char="•"/>
            </a:pPr>
            <a:r>
              <a:rPr lang="en-IN" sz="1600" b="0" i="0" dirty="0">
                <a:effectLst/>
              </a:rPr>
              <a:t>C++ solver compiled to WebAssembly (.wasm) using Emscripten for high performance.</a:t>
            </a:r>
          </a:p>
          <a:p>
            <a:pPr algn="l">
              <a:lnSpc>
                <a:spcPct val="150000"/>
              </a:lnSpc>
              <a:buFont typeface="Arial" panose="020B0604020202020204" pitchFamily="34" charset="0"/>
              <a:buChar char="•"/>
            </a:pPr>
            <a:r>
              <a:rPr lang="en-IN" sz="1600" b="0" i="0" dirty="0">
                <a:effectLst/>
              </a:rPr>
              <a:t>Emscripten generates JavaScript glue code to load and interface with the .wasm module.</a:t>
            </a:r>
          </a:p>
          <a:p>
            <a:pPr algn="l">
              <a:lnSpc>
                <a:spcPct val="150000"/>
              </a:lnSpc>
              <a:buFont typeface="Arial" panose="020B0604020202020204" pitchFamily="34" charset="0"/>
              <a:buChar char="•"/>
            </a:pPr>
            <a:r>
              <a:rPr lang="en-IN" sz="1600" b="0" i="0" dirty="0">
                <a:effectLst/>
              </a:rPr>
              <a:t>JavaScript calls solver functions to process cube states in real time.</a:t>
            </a:r>
          </a:p>
          <a:p>
            <a:pPr algn="l">
              <a:lnSpc>
                <a:spcPct val="150000"/>
              </a:lnSpc>
              <a:buFont typeface="Arial" panose="020B0604020202020204" pitchFamily="34" charset="0"/>
              <a:buChar char="•"/>
            </a:pPr>
            <a:r>
              <a:rPr lang="en-IN" sz="1600" b="0" i="0" dirty="0">
                <a:effectLst/>
              </a:rPr>
              <a:t>Three.js visualizes and animates the cube and solution steps on the web page.</a:t>
            </a:r>
          </a:p>
          <a:p>
            <a:pPr algn="l">
              <a:lnSpc>
                <a:spcPct val="150000"/>
              </a:lnSpc>
              <a:buFont typeface="Arial" panose="020B0604020202020204" pitchFamily="34" charset="0"/>
              <a:buChar char="•"/>
            </a:pPr>
            <a:r>
              <a:rPr lang="en-IN" sz="1600" b="0" i="0" dirty="0">
                <a:effectLst/>
              </a:rPr>
              <a:t>Entire solving and rendering runs fast and smoothly inside the browser, no plugins needed.</a:t>
            </a:r>
          </a:p>
          <a:p>
            <a:pPr marL="0" indent="0">
              <a:lnSpc>
                <a:spcPct val="150000"/>
              </a:lnSpc>
              <a:buNone/>
            </a:pPr>
            <a:r>
              <a:rPr lang="en-US" sz="1600" i="1" dirty="0">
                <a:latin typeface="Cambria" panose="02040503050406030204" pitchFamily="18" charset="0"/>
              </a:rPr>
              <a:t>github for web interface - </a:t>
            </a:r>
            <a:r>
              <a:rPr lang="en-US" sz="1600" i="1" dirty="0">
                <a:latin typeface="Cambria" panose="02040503050406030204" pitchFamily="18" charset="0"/>
                <a:hlinkClick r:id="rId2"/>
              </a:rPr>
              <a:t>https://github.com/chintanlad10/demo-web-cube</a:t>
            </a:r>
            <a:endParaRPr lang="en-US" sz="1600" i="1" dirty="0">
              <a:latin typeface="Cambria" panose="02040503050406030204" pitchFamily="18" charset="0"/>
            </a:endParaRPr>
          </a:p>
        </p:txBody>
      </p:sp>
      <p:sp>
        <p:nvSpPr>
          <p:cNvPr id="3" name="Title 2">
            <a:extLst>
              <a:ext uri="{FF2B5EF4-FFF2-40B4-BE49-F238E27FC236}">
                <a16:creationId xmlns:a16="http://schemas.microsoft.com/office/drawing/2014/main" id="{383EE3C8-DDD3-7B9D-4E0E-DF87BBC0D759}"/>
              </a:ext>
            </a:extLst>
          </p:cNvPr>
          <p:cNvSpPr>
            <a:spLocks noGrp="1"/>
          </p:cNvSpPr>
          <p:nvPr>
            <p:ph type="title"/>
          </p:nvPr>
        </p:nvSpPr>
        <p:spPr/>
        <p:txBody>
          <a:bodyPr/>
          <a:lstStyle/>
          <a:p>
            <a:r>
              <a:rPr lang="en-US" dirty="0"/>
              <a:t>Web Integration</a:t>
            </a:r>
          </a:p>
        </p:txBody>
      </p:sp>
      <p:sp>
        <p:nvSpPr>
          <p:cNvPr id="4" name="Text Placeholder 3">
            <a:extLst>
              <a:ext uri="{FF2B5EF4-FFF2-40B4-BE49-F238E27FC236}">
                <a16:creationId xmlns:a16="http://schemas.microsoft.com/office/drawing/2014/main" id="{652310EE-6E4C-F33B-D4AD-930D0EE1D038}"/>
              </a:ext>
            </a:extLst>
          </p:cNvPr>
          <p:cNvSpPr>
            <a:spLocks noGrp="1"/>
          </p:cNvSpPr>
          <p:nvPr>
            <p:ph type="body" sz="quarter" idx="15"/>
          </p:nvPr>
        </p:nvSpPr>
        <p:spPr/>
        <p:txBody>
          <a:bodyPr/>
          <a:lstStyle/>
          <a:p>
            <a:endParaRPr lang="en-US"/>
          </a:p>
        </p:txBody>
      </p:sp>
      <p:sp>
        <p:nvSpPr>
          <p:cNvPr id="5" name="Footer Placeholder 4">
            <a:extLst>
              <a:ext uri="{FF2B5EF4-FFF2-40B4-BE49-F238E27FC236}">
                <a16:creationId xmlns:a16="http://schemas.microsoft.com/office/drawing/2014/main" id="{2AA3B5BB-7FE9-ACCB-4CE5-AEA156565820}"/>
              </a:ext>
            </a:extLst>
          </p:cNvPr>
          <p:cNvSpPr>
            <a:spLocks noGrp="1"/>
          </p:cNvSpPr>
          <p:nvPr>
            <p:ph type="ftr" sz="quarter" idx="3"/>
          </p:nvPr>
        </p:nvSpPr>
        <p:spPr/>
        <p:txBody>
          <a:body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3446685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A4914E-708A-CF33-1793-011D1A7B54FA}"/>
              </a:ext>
            </a:extLst>
          </p:cNvPr>
          <p:cNvSpPr>
            <a:spLocks noGrp="1"/>
          </p:cNvSpPr>
          <p:nvPr>
            <p:ph type="body" sz="quarter" idx="14"/>
          </p:nvPr>
        </p:nvSpPr>
        <p:spPr>
          <a:xfrm>
            <a:off x="6879264" y="5094571"/>
            <a:ext cx="1642897" cy="193899"/>
          </a:xfrm>
        </p:spPr>
        <p:txBody>
          <a:bodyPr/>
          <a:lstStyle/>
          <a:p>
            <a:r>
              <a:rPr lang="en-US" dirty="0"/>
              <a:t>02/08/2025</a:t>
            </a:r>
          </a:p>
        </p:txBody>
      </p:sp>
      <p:sp>
        <p:nvSpPr>
          <p:cNvPr id="3" name="Text Placeholder 2">
            <a:extLst>
              <a:ext uri="{FF2B5EF4-FFF2-40B4-BE49-F238E27FC236}">
                <a16:creationId xmlns:a16="http://schemas.microsoft.com/office/drawing/2014/main" id="{A17093DF-C064-17FB-60C1-FDF5F751FEAF}"/>
              </a:ext>
            </a:extLst>
          </p:cNvPr>
          <p:cNvSpPr>
            <a:spLocks noGrp="1"/>
          </p:cNvSpPr>
          <p:nvPr>
            <p:ph type="body" sz="quarter" idx="13"/>
          </p:nvPr>
        </p:nvSpPr>
        <p:spPr>
          <a:xfrm>
            <a:off x="6880362" y="3840163"/>
            <a:ext cx="4634981" cy="1107996"/>
          </a:xfrm>
        </p:spPr>
        <p:txBody>
          <a:bodyPr/>
          <a:lstStyle/>
          <a:p>
            <a:pPr>
              <a:lnSpc>
                <a:spcPct val="100000"/>
              </a:lnSpc>
            </a:pPr>
            <a:r>
              <a:rPr lang="en-US" i="1" dirty="0">
                <a:latin typeface="Cambria" panose="02040503050406030204" pitchFamily="18" charset="0"/>
              </a:rPr>
              <a:t>Created by    : Chintan Lad</a:t>
            </a:r>
          </a:p>
          <a:p>
            <a:pPr>
              <a:lnSpc>
                <a:spcPct val="100000"/>
              </a:lnSpc>
            </a:pPr>
            <a:r>
              <a:rPr lang="en-US" i="1" dirty="0">
                <a:latin typeface="Cambria" panose="02040503050406030204" pitchFamily="18" charset="0"/>
              </a:rPr>
              <a:t>University    : Vellore Institute of Technology,</a:t>
            </a:r>
          </a:p>
          <a:p>
            <a:pPr>
              <a:lnSpc>
                <a:spcPct val="100000"/>
              </a:lnSpc>
            </a:pPr>
            <a:r>
              <a:rPr lang="en-US" i="1" dirty="0">
                <a:latin typeface="Cambria" panose="02040503050406030204" pitchFamily="18" charset="0"/>
              </a:rPr>
              <a:t>                         Andhra Pradesh</a:t>
            </a:r>
          </a:p>
          <a:p>
            <a:pPr>
              <a:lnSpc>
                <a:spcPct val="100000"/>
              </a:lnSpc>
            </a:pPr>
            <a:r>
              <a:rPr lang="en-US" i="1" dirty="0">
                <a:latin typeface="Cambria" panose="02040503050406030204" pitchFamily="18" charset="0"/>
              </a:rPr>
              <a:t>Contact        : chintanlad1107@gmail.com</a:t>
            </a:r>
          </a:p>
        </p:txBody>
      </p:sp>
      <p:sp>
        <p:nvSpPr>
          <p:cNvPr id="4" name="Title 3">
            <a:extLst>
              <a:ext uri="{FF2B5EF4-FFF2-40B4-BE49-F238E27FC236}">
                <a16:creationId xmlns:a16="http://schemas.microsoft.com/office/drawing/2014/main" id="{C56D1C6D-2585-F1BF-DDDC-12240F6E403A}"/>
              </a:ext>
            </a:extLst>
          </p:cNvPr>
          <p:cNvSpPr>
            <a:spLocks noGrp="1"/>
          </p:cNvSpPr>
          <p:nvPr>
            <p:ph type="title"/>
          </p:nvPr>
        </p:nvSpPr>
        <p:spPr>
          <a:xfrm>
            <a:off x="6879264" y="2160241"/>
            <a:ext cx="4626935" cy="914096"/>
          </a:xfrm>
        </p:spPr>
        <p:txBody>
          <a:bodyPr/>
          <a:lstStyle/>
          <a:p>
            <a:r>
              <a:rPr lang="en-US" dirty="0"/>
              <a:t>CFOP based Rubik’s Cube Solver</a:t>
            </a:r>
          </a:p>
        </p:txBody>
      </p:sp>
      <p:sp>
        <p:nvSpPr>
          <p:cNvPr id="5" name="Footer Placeholder 4">
            <a:extLst>
              <a:ext uri="{FF2B5EF4-FFF2-40B4-BE49-F238E27FC236}">
                <a16:creationId xmlns:a16="http://schemas.microsoft.com/office/drawing/2014/main" id="{C3AD7542-2807-6BFE-43F6-6C2319F5FEAE}"/>
              </a:ext>
            </a:extLst>
          </p:cNvPr>
          <p:cNvSpPr>
            <a:spLocks noGrp="1"/>
          </p:cNvSpPr>
          <p:nvPr>
            <p:ph type="ftr" sz="quarter" idx="3"/>
          </p:nvPr>
        </p:nvSpPr>
        <p:spPr/>
        <p:txBody>
          <a:bodyPr/>
          <a:lstStyle/>
          <a:p>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4230576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9D114D-A335-086F-C137-1BBE800AEF17}"/>
              </a:ext>
            </a:extLst>
          </p:cNvPr>
          <p:cNvSpPr>
            <a:spLocks noGrp="1"/>
          </p:cNvSpPr>
          <p:nvPr>
            <p:ph type="body" sz="quarter" idx="13"/>
          </p:nvPr>
        </p:nvSpPr>
        <p:spPr>
          <a:xfrm>
            <a:off x="685800" y="1143000"/>
            <a:ext cx="10829543" cy="4315200"/>
          </a:xfrm>
        </p:spPr>
        <p:txBody>
          <a:bodyPr/>
          <a:lstStyle/>
          <a:p>
            <a:pPr algn="l">
              <a:buFont typeface="Arial" panose="020B0604020202020204" pitchFamily="34" charset="0"/>
              <a:buChar char="•"/>
            </a:pPr>
            <a:r>
              <a:rPr lang="en-IN" sz="1600" b="1" i="0" dirty="0">
                <a:effectLst/>
              </a:rPr>
              <a:t>Advanced Move Optimization:</a:t>
            </a:r>
            <a:br>
              <a:rPr lang="en-IN" sz="1600" b="0" i="0" dirty="0">
                <a:effectLst/>
              </a:rPr>
            </a:br>
            <a:r>
              <a:rPr lang="en-IN" sz="1600" b="0" i="0" dirty="0">
                <a:effectLst/>
              </a:rPr>
              <a:t>Implements smart cleaning of solutions by merging adjacent moves (e.g., R R → R2), removing redundant moves (R R' → NO_MOVE), and toggling between optimized and readable outputs.</a:t>
            </a:r>
          </a:p>
          <a:p>
            <a:pPr marL="0" indent="0" algn="l">
              <a:buNone/>
            </a:pPr>
            <a:endParaRPr lang="en-IN" sz="1600" b="0" i="0" dirty="0">
              <a:effectLst/>
            </a:endParaRPr>
          </a:p>
          <a:p>
            <a:pPr algn="l">
              <a:buFont typeface="Arial" panose="020B0604020202020204" pitchFamily="34" charset="0"/>
              <a:buChar char="•"/>
            </a:pPr>
            <a:r>
              <a:rPr lang="en-IN" sz="1600" b="1" i="0" dirty="0">
                <a:effectLst/>
              </a:rPr>
              <a:t>Automatic Cross Colour Selection:</a:t>
            </a:r>
            <a:br>
              <a:rPr lang="en-IN" sz="1600" b="0" i="0" dirty="0">
                <a:effectLst/>
              </a:rPr>
            </a:br>
            <a:r>
              <a:rPr lang="en-IN" sz="1600" b="0" i="0" dirty="0">
                <a:effectLst/>
              </a:rPr>
              <a:t>Dynamically identifies the cross colour based on the scrambled cube’s bottom face, enabling flexible solving starting from any colour.</a:t>
            </a:r>
          </a:p>
          <a:p>
            <a:pPr marL="0" indent="0" algn="l">
              <a:buNone/>
            </a:pPr>
            <a:endParaRPr lang="en-IN" sz="1600" b="0" i="0" dirty="0">
              <a:effectLst/>
            </a:endParaRPr>
          </a:p>
          <a:p>
            <a:pPr algn="l">
              <a:buFont typeface="Arial" panose="020B0604020202020204" pitchFamily="34" charset="0"/>
              <a:buChar char="•"/>
            </a:pPr>
            <a:r>
              <a:rPr lang="en-IN" sz="1600" b="1" i="0" dirty="0">
                <a:effectLst/>
              </a:rPr>
              <a:t>Robust Error Handling &amp; Validation:</a:t>
            </a:r>
            <a:br>
              <a:rPr lang="en-IN" sz="1600" b="0" i="0" dirty="0">
                <a:effectLst/>
              </a:rPr>
            </a:br>
            <a:r>
              <a:rPr lang="en-IN" sz="1600" b="0" i="0" dirty="0">
                <a:effectLst/>
              </a:rPr>
              <a:t>Validates every move before execution, checks cube state integrity continuously, and verifies completion of each solving phase to ensure correctness.</a:t>
            </a:r>
          </a:p>
          <a:p>
            <a:pPr marL="0" indent="0" algn="l">
              <a:buNone/>
            </a:pPr>
            <a:endParaRPr lang="en-IN" sz="1600" b="0" i="0" dirty="0">
              <a:effectLst/>
            </a:endParaRPr>
          </a:p>
          <a:p>
            <a:pPr algn="l">
              <a:buFont typeface="Arial" panose="020B0604020202020204" pitchFamily="34" charset="0"/>
              <a:buChar char="•"/>
            </a:pPr>
            <a:r>
              <a:rPr lang="en-IN" sz="1600" b="1" i="0" dirty="0">
                <a:effectLst/>
              </a:rPr>
              <a:t>Interactive Web Interface with Visual Simulation:</a:t>
            </a:r>
            <a:br>
              <a:rPr lang="en-IN" sz="1600" b="0" i="0" dirty="0">
                <a:effectLst/>
              </a:rPr>
            </a:br>
            <a:r>
              <a:rPr lang="en-IN" sz="1600" b="0" i="0" dirty="0">
                <a:effectLst/>
              </a:rPr>
              <a:t>Features a smooth web-based UI powered by WebAssembly and </a:t>
            </a:r>
            <a:r>
              <a:rPr lang="en-IN" sz="1600" b="0" i="0" dirty="0" err="1">
                <a:effectLst/>
              </a:rPr>
              <a:t>three.js</a:t>
            </a:r>
            <a:r>
              <a:rPr lang="en-IN" sz="1600" b="0" i="0" dirty="0">
                <a:effectLst/>
              </a:rPr>
              <a:t> that visually animates the cube and solution steps, enhancing user interaction and understanding.</a:t>
            </a:r>
          </a:p>
          <a:p>
            <a:endParaRPr lang="en-US" sz="1600" dirty="0"/>
          </a:p>
        </p:txBody>
      </p:sp>
      <p:sp>
        <p:nvSpPr>
          <p:cNvPr id="3" name="Title 2">
            <a:extLst>
              <a:ext uri="{FF2B5EF4-FFF2-40B4-BE49-F238E27FC236}">
                <a16:creationId xmlns:a16="http://schemas.microsoft.com/office/drawing/2014/main" id="{A9040588-D0DB-0EA7-A35E-302431BF811F}"/>
              </a:ext>
            </a:extLst>
          </p:cNvPr>
          <p:cNvSpPr>
            <a:spLocks noGrp="1"/>
          </p:cNvSpPr>
          <p:nvPr>
            <p:ph type="title"/>
          </p:nvPr>
        </p:nvSpPr>
        <p:spPr/>
        <p:txBody>
          <a:bodyPr/>
          <a:lstStyle/>
          <a:p>
            <a:r>
              <a:rPr lang="en-US" dirty="0"/>
              <a:t>Differentiating factor</a:t>
            </a:r>
          </a:p>
        </p:txBody>
      </p:sp>
      <p:sp>
        <p:nvSpPr>
          <p:cNvPr id="4" name="Text Placeholder 3">
            <a:extLst>
              <a:ext uri="{FF2B5EF4-FFF2-40B4-BE49-F238E27FC236}">
                <a16:creationId xmlns:a16="http://schemas.microsoft.com/office/drawing/2014/main" id="{BEFE4DAB-F39D-D0EA-A792-534FE9D615FD}"/>
              </a:ext>
            </a:extLst>
          </p:cNvPr>
          <p:cNvSpPr>
            <a:spLocks noGrp="1"/>
          </p:cNvSpPr>
          <p:nvPr>
            <p:ph type="body" sz="quarter" idx="15"/>
          </p:nvPr>
        </p:nvSpPr>
        <p:spPr/>
        <p:txBody>
          <a:bodyPr/>
          <a:lstStyle/>
          <a:p>
            <a:endParaRPr lang="en-US"/>
          </a:p>
        </p:txBody>
      </p:sp>
      <p:sp>
        <p:nvSpPr>
          <p:cNvPr id="5" name="Footer Placeholder 4">
            <a:extLst>
              <a:ext uri="{FF2B5EF4-FFF2-40B4-BE49-F238E27FC236}">
                <a16:creationId xmlns:a16="http://schemas.microsoft.com/office/drawing/2014/main" id="{851BA18D-68DD-215E-98E2-2C1B95A82771}"/>
              </a:ext>
            </a:extLst>
          </p:cNvPr>
          <p:cNvSpPr>
            <a:spLocks noGrp="1"/>
          </p:cNvSpPr>
          <p:nvPr>
            <p:ph type="ftr" sz="quarter" idx="3"/>
          </p:nvPr>
        </p:nvSpPr>
        <p:spPr/>
        <p:txBody>
          <a:body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1481929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46957E-CD39-DDA6-2BF8-1370DBDB6F6B}"/>
              </a:ext>
            </a:extLst>
          </p:cNvPr>
          <p:cNvSpPr>
            <a:spLocks noGrp="1"/>
          </p:cNvSpPr>
          <p:nvPr>
            <p:ph type="body" sz="quarter" idx="13"/>
          </p:nvPr>
        </p:nvSpPr>
        <p:spPr>
          <a:xfrm>
            <a:off x="694944" y="1143000"/>
            <a:ext cx="9852103" cy="4315200"/>
          </a:xfrm>
        </p:spPr>
        <p:txBody>
          <a:bodyPr/>
          <a:lstStyle/>
          <a:p>
            <a:pPr marL="0" indent="0">
              <a:buNone/>
            </a:pPr>
            <a:r>
              <a:rPr lang="en-IN" sz="1600" dirty="0">
                <a:effectLst/>
              </a:rPr>
              <a:t>This Rubik's Cube solver represents a sophisticated implementation that bridges the gap between algorithmic solving and human solving methods. By  implementing the complete CFOP method with all its nuances, it achieves both realistic solution lengths and reliable performance.</a:t>
            </a:r>
          </a:p>
          <a:p>
            <a:pPr marL="0" indent="0">
              <a:buNone/>
            </a:pPr>
            <a:endParaRPr lang="en-IN" sz="1600" dirty="0">
              <a:effectLst/>
            </a:endParaRPr>
          </a:p>
          <a:p>
            <a:pPr marL="0" indent="0">
              <a:buNone/>
            </a:pPr>
            <a:r>
              <a:rPr lang="en-IN" sz="1600" dirty="0">
                <a:effectLst/>
              </a:rPr>
              <a:t>The use of bit manipulation for efficient cube representation, comprehensive algorithm databases for OLL/PLL recognition, and careful optimization techniques makes this solver both fast and accurate. The dual interface (command-line and web) demonstrates the versatility of the implementation.</a:t>
            </a:r>
          </a:p>
          <a:p>
            <a:pPr marL="0" indent="0">
              <a:buNone/>
            </a:pPr>
            <a:endParaRPr lang="en-IN" sz="1600" dirty="0"/>
          </a:p>
          <a:p>
            <a:pPr marL="0" indent="0">
              <a:buNone/>
            </a:pPr>
            <a:r>
              <a:rPr lang="en-IN" sz="1600" i="1" dirty="0">
                <a:effectLst/>
                <a:latin typeface="Cambria" panose="02040503050406030204" pitchFamily="18" charset="0"/>
              </a:rPr>
              <a:t>GitHub links   - </a:t>
            </a:r>
            <a:r>
              <a:rPr lang="en-US" sz="1600" i="1" dirty="0">
                <a:latin typeface="Cambria" panose="02040503050406030204" pitchFamily="18" charset="0"/>
                <a:hlinkClick r:id="rId2"/>
              </a:rPr>
              <a:t>https://github.com/chintanlad10/demo-solver</a:t>
            </a:r>
            <a:endParaRPr lang="en-US" sz="1600" i="1" dirty="0">
              <a:latin typeface="Cambria" panose="02040503050406030204" pitchFamily="18" charset="0"/>
            </a:endParaRPr>
          </a:p>
          <a:p>
            <a:pPr marL="0" indent="0">
              <a:buNone/>
            </a:pPr>
            <a:r>
              <a:rPr lang="en-US" sz="1600" i="1" dirty="0">
                <a:latin typeface="Cambria" panose="02040503050406030204" pitchFamily="18" charset="0"/>
              </a:rPr>
              <a:t>                             </a:t>
            </a:r>
            <a:r>
              <a:rPr lang="en-US" sz="1600" i="1" dirty="0">
                <a:latin typeface="Cambria" panose="02040503050406030204" pitchFamily="18" charset="0"/>
                <a:hlinkClick r:id="rId3"/>
              </a:rPr>
              <a:t>https://github.com/chintanlad10/demo-web-cube</a:t>
            </a:r>
            <a:endParaRPr lang="en-US" sz="1600" i="1" dirty="0">
              <a:latin typeface="Cambria" panose="02040503050406030204" pitchFamily="18" charset="0"/>
            </a:endParaRPr>
          </a:p>
          <a:p>
            <a:pPr marL="0" indent="0">
              <a:buNone/>
            </a:pPr>
            <a:r>
              <a:rPr lang="en-US" sz="1600" i="1" dirty="0">
                <a:latin typeface="Cambria" panose="02040503050406030204" pitchFamily="18" charset="0"/>
              </a:rPr>
              <a:t>Website           -  </a:t>
            </a:r>
            <a:r>
              <a:rPr lang="en-US" sz="1600" i="1" dirty="0">
                <a:latin typeface="Cambria" panose="02040503050406030204" pitchFamily="18" charset="0"/>
                <a:hlinkClick r:id="rId4"/>
              </a:rPr>
              <a:t>https://demo-web-cube.vercel.app/</a:t>
            </a:r>
            <a:endParaRPr lang="en-US" sz="1600" i="1" dirty="0">
              <a:latin typeface="Cambria" panose="02040503050406030204" pitchFamily="18" charset="0"/>
            </a:endParaRPr>
          </a:p>
          <a:p>
            <a:pPr marL="0" indent="0">
              <a:buNone/>
            </a:pPr>
            <a:endParaRPr lang="en-IN" sz="1600" dirty="0">
              <a:effectLst/>
            </a:endParaRPr>
          </a:p>
          <a:p>
            <a:pPr marL="0" indent="0">
              <a:buNone/>
            </a:pPr>
            <a:endParaRPr lang="en-IN" sz="1600" dirty="0">
              <a:effectLst/>
            </a:endParaRPr>
          </a:p>
          <a:p>
            <a:pPr marL="0" indent="0">
              <a:buNone/>
            </a:pPr>
            <a:endParaRPr lang="en-US" sz="1600" dirty="0"/>
          </a:p>
        </p:txBody>
      </p:sp>
      <p:sp>
        <p:nvSpPr>
          <p:cNvPr id="3" name="Title 2">
            <a:extLst>
              <a:ext uri="{FF2B5EF4-FFF2-40B4-BE49-F238E27FC236}">
                <a16:creationId xmlns:a16="http://schemas.microsoft.com/office/drawing/2014/main" id="{53ACDFEF-F7BA-2719-6B79-A8852052DBAD}"/>
              </a:ext>
            </a:extLst>
          </p:cNvPr>
          <p:cNvSpPr>
            <a:spLocks noGrp="1"/>
          </p:cNvSpPr>
          <p:nvPr>
            <p:ph type="title"/>
          </p:nvPr>
        </p:nvSpPr>
        <p:spPr/>
        <p:txBody>
          <a:bodyPr/>
          <a:lstStyle/>
          <a:p>
            <a:r>
              <a:rPr lang="en-US" dirty="0"/>
              <a:t>Conclusion</a:t>
            </a:r>
          </a:p>
        </p:txBody>
      </p:sp>
      <p:sp>
        <p:nvSpPr>
          <p:cNvPr id="4" name="Text Placeholder 3">
            <a:extLst>
              <a:ext uri="{FF2B5EF4-FFF2-40B4-BE49-F238E27FC236}">
                <a16:creationId xmlns:a16="http://schemas.microsoft.com/office/drawing/2014/main" id="{5BBE1079-B768-D802-A619-CB7D7A6EE9CB}"/>
              </a:ext>
            </a:extLst>
          </p:cNvPr>
          <p:cNvSpPr>
            <a:spLocks noGrp="1"/>
          </p:cNvSpPr>
          <p:nvPr>
            <p:ph type="body" sz="quarter" idx="15"/>
          </p:nvPr>
        </p:nvSpPr>
        <p:spPr/>
        <p:txBody>
          <a:bodyPr/>
          <a:lstStyle/>
          <a:p>
            <a:endParaRPr lang="en-US"/>
          </a:p>
        </p:txBody>
      </p:sp>
      <p:sp>
        <p:nvSpPr>
          <p:cNvPr id="5" name="Footer Placeholder 4">
            <a:extLst>
              <a:ext uri="{FF2B5EF4-FFF2-40B4-BE49-F238E27FC236}">
                <a16:creationId xmlns:a16="http://schemas.microsoft.com/office/drawing/2014/main" id="{70B172A1-C584-62B7-A7F6-5843463B9911}"/>
              </a:ext>
            </a:extLst>
          </p:cNvPr>
          <p:cNvSpPr>
            <a:spLocks noGrp="1"/>
          </p:cNvSpPr>
          <p:nvPr>
            <p:ph type="ftr" sz="quarter" idx="3"/>
          </p:nvPr>
        </p:nvSpPr>
        <p:spPr/>
        <p:txBody>
          <a:body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827614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0F01CC-2D98-2830-957B-6891191643A2}"/>
              </a:ext>
            </a:extLst>
          </p:cNvPr>
          <p:cNvSpPr>
            <a:spLocks noGrp="1"/>
          </p:cNvSpPr>
          <p:nvPr>
            <p:ph type="body" sz="quarter" idx="13"/>
          </p:nvPr>
        </p:nvSpPr>
        <p:spPr>
          <a:xfrm>
            <a:off x="694944" y="1069564"/>
            <a:ext cx="10829543" cy="4315200"/>
          </a:xfrm>
        </p:spPr>
        <p:txBody>
          <a:bodyPr/>
          <a:lstStyle/>
          <a:p>
            <a:pPr marL="0" indent="0">
              <a:lnSpc>
                <a:spcPct val="150000"/>
              </a:lnSpc>
              <a:buNone/>
            </a:pPr>
            <a:r>
              <a:rPr lang="en-IN" sz="1400" i="1"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https://in.speedcube.com.au/pages/how-to-solve-a-rubiks-cube</a:t>
            </a:r>
            <a:r>
              <a:rPr lang="en-IN" sz="1400" i="1" kern="1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50000"/>
              </a:lnSpc>
              <a:buNone/>
            </a:pPr>
            <a:r>
              <a:rPr lang="en-IN" sz="1400" i="1"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https://jperm.net/3x3/moves</a:t>
            </a:r>
            <a:r>
              <a:rPr lang="en-IN" sz="1400" i="1" kern="1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50000"/>
              </a:lnSpc>
              <a:buNone/>
            </a:pPr>
            <a:r>
              <a:rPr lang="en-IN" sz="1400" i="1"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https://medium.com/@brad.hodkinson2/writing-code-to-solve-a-rubiks-cube-7bf9c08de01f</a:t>
            </a:r>
            <a:endParaRPr lang="en-IN" sz="1400" i="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buNone/>
            </a:pPr>
            <a:r>
              <a:rPr lang="en-IN" sz="1400" i="1"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https://www.guinnessworldrecords.com/world-records/72863-fastest-time-to-solve-a-rubiks-cube</a:t>
            </a:r>
            <a:endParaRPr lang="en-IN" sz="1400" i="1"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buNone/>
            </a:pPr>
            <a:r>
              <a:rPr lang="en-IN" sz="1400" i="1" kern="100" dirty="0">
                <a:effectLst/>
                <a:latin typeface="Calibri" panose="020F0502020204030204" pitchFamily="34" charset="0"/>
                <a:ea typeface="Calibri" panose="020F0502020204030204" pitchFamily="34" charset="0"/>
                <a:cs typeface="Times New Roman" panose="02020603050405020304" pitchFamily="18" charset="0"/>
                <a:hlinkClick r:id="rId6"/>
              </a:rPr>
              <a:t>https://www.learnhowtosolvearubikscube.com/how-to-solve-a-rubiks-cube-solution-overview</a:t>
            </a:r>
            <a:endParaRPr lang="en-IN" sz="1400" i="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buNone/>
            </a:pPr>
            <a:r>
              <a:rPr lang="en-IN" sz="1400" i="1" u="sng" kern="100"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7"/>
              </a:rPr>
              <a:t>https://solvethecube.com/speedcubing</a:t>
            </a:r>
            <a:endParaRPr lang="en-IN" sz="1400" i="1" u="sng" kern="100"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buNone/>
            </a:pPr>
            <a:r>
              <a:rPr lang="en-IN" sz="1400" i="1" u="sng" kern="100"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8"/>
              </a:rPr>
              <a:t>https://en.wikipedia.org/wiki/Optimal_solutions_for_the_Rubik%27s_Cube</a:t>
            </a:r>
            <a:endParaRPr lang="en-IN" sz="1400" i="1" u="sng" kern="100"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buNone/>
            </a:pPr>
            <a:r>
              <a:rPr lang="en-IN" sz="1400" i="1" u="sng" kern="100"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9"/>
              </a:rPr>
              <a:t>https://medium.com/@benjamin.botto/implementing-an-optimal-rubiks-cube-solver-using-korf-s-algorithm-bf750b332cf9</a:t>
            </a:r>
            <a:endParaRPr lang="en-IN" sz="1400" i="1" u="sng" kern="100"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buNone/>
            </a:pPr>
            <a:endParaRPr lang="en-IN" sz="1400" i="1" u="sng" kern="100"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buNone/>
            </a:pPr>
            <a:endParaRPr lang="en-IN" sz="1400" i="1" u="sng" kern="100"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buNone/>
            </a:pPr>
            <a:endParaRPr lang="en-IN" sz="1400" i="1" u="sng" kern="100"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buNone/>
            </a:pPr>
            <a:endParaRPr lang="en-IN" sz="1400" i="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buNone/>
            </a:pPr>
            <a:endParaRPr lang="en-US" sz="1400" i="1" dirty="0"/>
          </a:p>
        </p:txBody>
      </p:sp>
      <p:sp>
        <p:nvSpPr>
          <p:cNvPr id="3" name="Title 2">
            <a:extLst>
              <a:ext uri="{FF2B5EF4-FFF2-40B4-BE49-F238E27FC236}">
                <a16:creationId xmlns:a16="http://schemas.microsoft.com/office/drawing/2014/main" id="{3F638F10-F0AA-0978-EBFC-A334BBDA35D1}"/>
              </a:ext>
            </a:extLst>
          </p:cNvPr>
          <p:cNvSpPr>
            <a:spLocks noGrp="1"/>
          </p:cNvSpPr>
          <p:nvPr>
            <p:ph type="title"/>
          </p:nvPr>
        </p:nvSpPr>
        <p:spPr/>
        <p:txBody>
          <a:bodyPr/>
          <a:lstStyle/>
          <a:p>
            <a:r>
              <a:rPr lang="en-US" dirty="0"/>
              <a:t>References</a:t>
            </a:r>
          </a:p>
        </p:txBody>
      </p:sp>
      <p:sp>
        <p:nvSpPr>
          <p:cNvPr id="4" name="Text Placeholder 3">
            <a:extLst>
              <a:ext uri="{FF2B5EF4-FFF2-40B4-BE49-F238E27FC236}">
                <a16:creationId xmlns:a16="http://schemas.microsoft.com/office/drawing/2014/main" id="{83E73897-1FC5-397A-04D6-0D1CB606F45E}"/>
              </a:ext>
            </a:extLst>
          </p:cNvPr>
          <p:cNvSpPr>
            <a:spLocks noGrp="1"/>
          </p:cNvSpPr>
          <p:nvPr>
            <p:ph type="body" sz="quarter" idx="15"/>
          </p:nvPr>
        </p:nvSpPr>
        <p:spPr/>
        <p:txBody>
          <a:bodyPr/>
          <a:lstStyle/>
          <a:p>
            <a:endParaRPr lang="en-US"/>
          </a:p>
        </p:txBody>
      </p:sp>
      <p:sp>
        <p:nvSpPr>
          <p:cNvPr id="5" name="Footer Placeholder 4">
            <a:extLst>
              <a:ext uri="{FF2B5EF4-FFF2-40B4-BE49-F238E27FC236}">
                <a16:creationId xmlns:a16="http://schemas.microsoft.com/office/drawing/2014/main" id="{BB30158F-56F3-5B75-5525-F3A1F03515DE}"/>
              </a:ext>
            </a:extLst>
          </p:cNvPr>
          <p:cNvSpPr>
            <a:spLocks noGrp="1"/>
          </p:cNvSpPr>
          <p:nvPr>
            <p:ph type="ftr" sz="quarter" idx="3"/>
          </p:nvPr>
        </p:nvSpPr>
        <p:spPr/>
        <p:txBody>
          <a:body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1579758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Text Placeholder 449">
            <a:extLst>
              <a:ext uri="{FF2B5EF4-FFF2-40B4-BE49-F238E27FC236}">
                <a16:creationId xmlns:a16="http://schemas.microsoft.com/office/drawing/2014/main" id="{C0374650-FE74-0F5F-C73B-539FB421CB88}"/>
              </a:ext>
            </a:extLst>
          </p:cNvPr>
          <p:cNvSpPr>
            <a:spLocks noGrp="1"/>
          </p:cNvSpPr>
          <p:nvPr>
            <p:ph type="body" sz="quarter" idx="13"/>
          </p:nvPr>
        </p:nvSpPr>
        <p:spPr>
          <a:xfrm>
            <a:off x="685800" y="906496"/>
            <a:ext cx="5977394" cy="4884704"/>
          </a:xfrm>
          <a:ln>
            <a:solidFill>
              <a:srgbClr val="00B050"/>
            </a:solidFill>
          </a:ln>
        </p:spPr>
        <p:txBody>
          <a:bodyPr/>
          <a:lstStyle/>
          <a:p>
            <a:pPr marL="0" indent="0">
              <a:buNone/>
            </a:pPr>
            <a:r>
              <a:rPr lang="en-US" sz="1200" dirty="0">
                <a:latin typeface="Arial" panose="020B0604020202020204" pitchFamily="34" charset="0"/>
                <a:cs typeface="Arial" panose="020B0604020202020204" pitchFamily="34" charset="0"/>
              </a:rPr>
              <a:t>Overview</a:t>
            </a:r>
          </a:p>
          <a:p>
            <a:pPr marL="0" indent="0">
              <a:buNone/>
            </a:pPr>
            <a:r>
              <a:rPr lang="en-US" sz="1200" dirty="0">
                <a:latin typeface="Arial" panose="020B0604020202020204" pitchFamily="34" charset="0"/>
                <a:cs typeface="Arial" panose="020B0604020202020204" pitchFamily="34" charset="0"/>
              </a:rPr>
              <a:t>Participants are challenged to </a:t>
            </a:r>
            <a:r>
              <a:rPr lang="en-US" sz="1200" b="1" dirty="0">
                <a:latin typeface="Arial" panose="020B0604020202020204" pitchFamily="34" charset="0"/>
                <a:cs typeface="Arial" panose="020B0604020202020204" pitchFamily="34" charset="0"/>
              </a:rPr>
              <a:t>design and implement an algorithm that can solve a standard 3x3 Rubik’s Cube</a:t>
            </a:r>
            <a:r>
              <a:rPr lang="en-US" sz="1200" dirty="0">
                <a:latin typeface="Arial" panose="020B0604020202020204" pitchFamily="34" charset="0"/>
                <a:cs typeface="Arial" panose="020B0604020202020204" pitchFamily="34" charset="0"/>
              </a:rPr>
              <a:t> from any scrambled state. The solution must mimic the real-world logic of solving a cube through a sequence of valid moves.</a:t>
            </a:r>
          </a:p>
          <a:p>
            <a:pPr marL="0" indent="0">
              <a:buNone/>
            </a:pPr>
            <a:r>
              <a:rPr lang="en-US" sz="1050" b="1" dirty="0">
                <a:latin typeface="Arial" panose="020B0604020202020204" pitchFamily="34" charset="0"/>
                <a:cs typeface="Arial" panose="020B0604020202020204" pitchFamily="34" charset="0"/>
              </a:rPr>
              <a:t>What We’re Looking For : </a:t>
            </a:r>
            <a:r>
              <a:rPr lang="en-US" sz="1050" dirty="0">
                <a:latin typeface="Arial" panose="020B0604020202020204" pitchFamily="34" charset="0"/>
                <a:cs typeface="Arial" panose="020B0604020202020204" pitchFamily="34" charset="0"/>
              </a:rPr>
              <a:t>🔍</a:t>
            </a:r>
            <a:endParaRPr lang="en-US" sz="1050" b="1" dirty="0">
              <a:latin typeface="Arial" panose="020B0604020202020204" pitchFamily="34" charset="0"/>
              <a:cs typeface="Arial" panose="020B0604020202020204" pitchFamily="34" charset="0"/>
            </a:endParaRPr>
          </a:p>
          <a:p>
            <a:pPr>
              <a:buNone/>
            </a:pPr>
            <a:r>
              <a:rPr lang="en-US" sz="1050" b="1" dirty="0"/>
              <a:t>Problem-Solving Approach</a:t>
            </a:r>
          </a:p>
          <a:p>
            <a:pPr>
              <a:buFont typeface="Arial" panose="020B0604020202020204" pitchFamily="34" charset="0"/>
              <a:buChar char="•"/>
            </a:pPr>
            <a:r>
              <a:rPr lang="en-US" sz="1050" dirty="0"/>
              <a:t>How do you break down the problem?</a:t>
            </a:r>
          </a:p>
          <a:p>
            <a:pPr>
              <a:buFont typeface="Arial" panose="020B0604020202020204" pitchFamily="34" charset="0"/>
              <a:buChar char="•"/>
            </a:pPr>
            <a:r>
              <a:rPr lang="en-US" sz="1050" dirty="0"/>
              <a:t>How do you model the cube’s state and transitions?</a:t>
            </a:r>
          </a:p>
          <a:p>
            <a:pPr>
              <a:buNone/>
            </a:pPr>
            <a:r>
              <a:rPr lang="en-US" sz="1050" b="1" dirty="0"/>
              <a:t>Use of Data Structures</a:t>
            </a:r>
          </a:p>
          <a:p>
            <a:pPr>
              <a:buFont typeface="Arial" panose="020B0604020202020204" pitchFamily="34" charset="0"/>
              <a:buChar char="•"/>
            </a:pPr>
            <a:r>
              <a:rPr lang="en-US" sz="1050" dirty="0"/>
              <a:t>How do you represent the cube internally (e.g., arrays, trees, graphs)?</a:t>
            </a:r>
          </a:p>
          <a:p>
            <a:pPr>
              <a:buFont typeface="Arial" panose="020B0604020202020204" pitchFamily="34" charset="0"/>
              <a:buChar char="•"/>
            </a:pPr>
            <a:r>
              <a:rPr lang="en-US" sz="1050" dirty="0"/>
              <a:t>Use of efficient structures to track states and operations.</a:t>
            </a:r>
          </a:p>
          <a:p>
            <a:pPr>
              <a:buNone/>
            </a:pPr>
            <a:r>
              <a:rPr lang="en-US" sz="1050" b="1" dirty="0"/>
              <a:t>State Prediction Logic</a:t>
            </a:r>
          </a:p>
          <a:p>
            <a:pPr>
              <a:buFont typeface="Arial" panose="020B0604020202020204" pitchFamily="34" charset="0"/>
              <a:buChar char="•"/>
            </a:pPr>
            <a:r>
              <a:rPr lang="en-US" sz="1050" dirty="0"/>
              <a:t>Ability to track and predict cube state after each move.</a:t>
            </a:r>
          </a:p>
          <a:p>
            <a:pPr>
              <a:buFont typeface="Arial" panose="020B0604020202020204" pitchFamily="34" charset="0"/>
              <a:buChar char="•"/>
            </a:pPr>
            <a:r>
              <a:rPr lang="en-US" sz="1050" dirty="0"/>
              <a:t>Design of a move engine to simulate rotations and track permutations.</a:t>
            </a:r>
          </a:p>
          <a:p>
            <a:pPr>
              <a:buNone/>
            </a:pPr>
            <a:r>
              <a:rPr lang="en-US" sz="1050" b="1" dirty="0"/>
              <a:t>Algorithm Efficiency</a:t>
            </a:r>
          </a:p>
          <a:p>
            <a:pPr>
              <a:buFont typeface="Arial" panose="020B0604020202020204" pitchFamily="34" charset="0"/>
              <a:buChar char="•"/>
            </a:pPr>
            <a:r>
              <a:rPr lang="en-US" sz="1050" dirty="0"/>
              <a:t>How fast can your solution reach the solved state?</a:t>
            </a:r>
          </a:p>
          <a:p>
            <a:pPr>
              <a:buFont typeface="Arial" panose="020B0604020202020204" pitchFamily="34" charset="0"/>
              <a:buChar char="•"/>
            </a:pPr>
            <a:r>
              <a:rPr lang="en-US" sz="1050" dirty="0"/>
              <a:t>Complexity (time and space) of your algorithm.</a:t>
            </a:r>
          </a:p>
          <a:p>
            <a:pPr>
              <a:buNone/>
            </a:pPr>
            <a:r>
              <a:rPr lang="en-US" sz="1050" b="1" dirty="0"/>
              <a:t>Bonus Evaluation Areas</a:t>
            </a:r>
          </a:p>
          <a:p>
            <a:pPr>
              <a:buFont typeface="Arial" panose="020B0604020202020204" pitchFamily="34" charset="0"/>
              <a:buChar char="•"/>
            </a:pPr>
            <a:r>
              <a:rPr lang="en-US" sz="1050" dirty="0"/>
              <a:t>Creativity in solution design.</a:t>
            </a:r>
          </a:p>
          <a:p>
            <a:pPr>
              <a:buFont typeface="Arial" panose="020B0604020202020204" pitchFamily="34" charset="0"/>
              <a:buChar char="•"/>
            </a:pPr>
            <a:r>
              <a:rPr lang="en-US" sz="1050" dirty="0"/>
              <a:t>Visual simulation or cube UI (optional but Wow factor).</a:t>
            </a:r>
          </a:p>
          <a:p>
            <a:pPr>
              <a:buFont typeface="Arial" panose="020B0604020202020204" pitchFamily="34" charset="0"/>
              <a:buChar char="•"/>
            </a:pPr>
            <a:r>
              <a:rPr lang="en-US" sz="1050" dirty="0"/>
              <a:t>Scalability for different cube sizes (2x2, 4x4, etc.) : Optional</a:t>
            </a:r>
          </a:p>
          <a:p>
            <a:pPr marL="0" indent="0">
              <a:buNone/>
            </a:pPr>
            <a:endParaRPr lang="en-US" sz="1400" dirty="0">
              <a:latin typeface="Arial" panose="020B0604020202020204" pitchFamily="34" charset="0"/>
              <a:cs typeface="Arial" panose="020B0604020202020204" pitchFamily="34" charset="0"/>
            </a:endParaRPr>
          </a:p>
        </p:txBody>
      </p:sp>
      <p:sp>
        <p:nvSpPr>
          <p:cNvPr id="449" name="Title 448">
            <a:extLst>
              <a:ext uri="{FF2B5EF4-FFF2-40B4-BE49-F238E27FC236}">
                <a16:creationId xmlns:a16="http://schemas.microsoft.com/office/drawing/2014/main" id="{AB159FC5-A060-39EB-265B-FC41BDCA60FF}"/>
              </a:ext>
            </a:extLst>
          </p:cNvPr>
          <p:cNvSpPr>
            <a:spLocks noGrp="1"/>
          </p:cNvSpPr>
          <p:nvPr>
            <p:ph type="title"/>
          </p:nvPr>
        </p:nvSpPr>
        <p:spPr>
          <a:xfrm>
            <a:off x="685799" y="319515"/>
            <a:ext cx="10811256" cy="352637"/>
          </a:xfrm>
        </p:spPr>
        <p:txBody>
          <a:bodyPr/>
          <a:lstStyle/>
          <a:p>
            <a:r>
              <a:rPr lang="en-US" dirty="0"/>
              <a:t>Solve Rubik’s Cube</a:t>
            </a:r>
          </a:p>
        </p:txBody>
      </p:sp>
      <p:sp>
        <p:nvSpPr>
          <p:cNvPr id="451" name="Text Placeholder 450">
            <a:extLst>
              <a:ext uri="{FF2B5EF4-FFF2-40B4-BE49-F238E27FC236}">
                <a16:creationId xmlns:a16="http://schemas.microsoft.com/office/drawing/2014/main" id="{D8BBC8B1-68C8-BB92-1945-D938B05E8E6B}"/>
              </a:ext>
            </a:extLst>
          </p:cNvPr>
          <p:cNvSpPr>
            <a:spLocks noGrp="1"/>
          </p:cNvSpPr>
          <p:nvPr>
            <p:ph type="body" sz="quarter" idx="15"/>
          </p:nvPr>
        </p:nvSpPr>
        <p:spPr/>
        <p:txBody>
          <a:bodyPr/>
          <a:lstStyle/>
          <a:p>
            <a:r>
              <a:rPr lang="en-US" dirty="0"/>
              <a:t>It’s Not Just a Puzzle - It’s a Test of Mind, Math, and Moves!</a:t>
            </a:r>
          </a:p>
        </p:txBody>
      </p:sp>
      <p:sp>
        <p:nvSpPr>
          <p:cNvPr id="4" name="Footer Placeholder 3">
            <a:extLst>
              <a:ext uri="{FF2B5EF4-FFF2-40B4-BE49-F238E27FC236}">
                <a16:creationId xmlns:a16="http://schemas.microsoft.com/office/drawing/2014/main" id="{E252564A-E71D-6AF5-35D0-0F99226F1366}"/>
              </a:ext>
            </a:extLst>
          </p:cNvPr>
          <p:cNvSpPr>
            <a:spLocks noGrp="1"/>
          </p:cNvSpPr>
          <p:nvPr>
            <p:ph type="ftr" sz="quarter" idx="3"/>
          </p:nvPr>
        </p:nvSpPr>
        <p:spPr/>
        <p:txBody>
          <a:bodyPr/>
          <a:lstStyle/>
          <a:p>
            <a:pPr algn="ctr"/>
            <a:r>
              <a:rPr lang="en-US"/>
              <a:t>© 2025 Collins Aerospace. | Collins Aerospace Proprietary – for internal use only. | This document does not include any export controlled technical data.</a:t>
            </a:r>
          </a:p>
        </p:txBody>
      </p:sp>
      <p:sp>
        <p:nvSpPr>
          <p:cNvPr id="2" name="Rectangle 1">
            <a:extLst>
              <a:ext uri="{FF2B5EF4-FFF2-40B4-BE49-F238E27FC236}">
                <a16:creationId xmlns:a16="http://schemas.microsoft.com/office/drawing/2014/main" id="{4644192F-AC12-6360-F4A9-2BDB7242CCD7}"/>
              </a:ext>
            </a:extLst>
          </p:cNvPr>
          <p:cNvSpPr>
            <a:spLocks noChangeArrowheads="1"/>
          </p:cNvSpPr>
          <p:nvPr/>
        </p:nvSpPr>
        <p:spPr bwMode="auto">
          <a:xfrm>
            <a:off x="7402664" y="4505041"/>
            <a:ext cx="4007459" cy="1323439"/>
          </a:xfrm>
          <a:prstGeom prst="rect">
            <a:avLst/>
          </a:prstGeom>
          <a:noFill/>
          <a:ln>
            <a:solidFill>
              <a:srgbClr val="00B0F0"/>
            </a:solidFill>
          </a:ln>
        </p:spPr>
        <p:txBody>
          <a:bodyPr vert="horz" lIns="0" tIns="0" rIns="0" bIns="0" rtlCol="0">
            <a:noAutofit/>
          </a:bodyPr>
          <a:lstStyle/>
          <a:p>
            <a:pPr marL="171450" indent="-171450">
              <a:spcAft>
                <a:spcPts val="600"/>
              </a:spcAft>
              <a:buSzPct val="100000"/>
              <a:buFont typeface="Arial" panose="020B0604020202020204" pitchFamily="34" charset="0"/>
              <a:buChar char="•"/>
            </a:pPr>
            <a:r>
              <a:rPr lang="en-US" altLang="en-US" sz="1200" b="1" dirty="0">
                <a:latin typeface="Arial" panose="020B0604020202020204" pitchFamily="34" charset="0"/>
                <a:cs typeface="Arial" panose="020B0604020202020204" pitchFamily="34" charset="0"/>
              </a:rPr>
              <a:t>Deliverables:</a:t>
            </a:r>
          </a:p>
          <a:p>
            <a:pPr marL="171450" indent="-171450">
              <a:spcAft>
                <a:spcPts val="600"/>
              </a:spcAft>
              <a:buSzPct val="100000"/>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Working algorithm (code)</a:t>
            </a:r>
          </a:p>
          <a:p>
            <a:pPr marL="171450" indent="-171450">
              <a:spcAft>
                <a:spcPts val="600"/>
              </a:spcAft>
              <a:buSzPct val="100000"/>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Brief walkthrough/presentation of your approach</a:t>
            </a:r>
          </a:p>
          <a:p>
            <a:pPr marL="171450" indent="-171450">
              <a:spcAft>
                <a:spcPts val="600"/>
              </a:spcAft>
              <a:buSzPct val="100000"/>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Output example(s) from your solver</a:t>
            </a:r>
          </a:p>
          <a:p>
            <a:pPr>
              <a:spcAft>
                <a:spcPts val="600"/>
              </a:spcAft>
              <a:buSzPct val="100000"/>
              <a:buFont typeface="Arial" panose="020B0604020202020204" pitchFamily="34" charset="0"/>
              <a:buNone/>
            </a:pPr>
            <a:endParaRPr lang="en-US" altLang="en-US" sz="1200" dirty="0">
              <a:latin typeface="Arial" panose="020B0604020202020204" pitchFamily="34" charset="0"/>
              <a:cs typeface="Arial" panose="020B0604020202020204" pitchFamily="34" charset="0"/>
            </a:endParaRPr>
          </a:p>
        </p:txBody>
      </p:sp>
      <p:pic>
        <p:nvPicPr>
          <p:cNvPr id="1029" name="Picture 5" descr="Beginner's Method to Solve a 3x3 Cube">
            <a:extLst>
              <a:ext uri="{FF2B5EF4-FFF2-40B4-BE49-F238E27FC236}">
                <a16:creationId xmlns:a16="http://schemas.microsoft.com/office/drawing/2014/main" id="{68D9B151-3CDB-8D32-7AF3-4891C4088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3395" y="1067084"/>
            <a:ext cx="4213660" cy="2479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307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108A7C-BE40-D120-3022-8995A4EC1103}"/>
              </a:ext>
            </a:extLst>
          </p:cNvPr>
          <p:cNvSpPr>
            <a:spLocks noGrp="1"/>
          </p:cNvSpPr>
          <p:nvPr>
            <p:ph type="title"/>
          </p:nvPr>
        </p:nvSpPr>
        <p:spPr/>
        <p:txBody>
          <a:bodyPr/>
          <a:lstStyle/>
          <a:p>
            <a:r>
              <a:rPr lang="en-US" dirty="0"/>
              <a:t>Understanding Rubik’s Cube</a:t>
            </a:r>
          </a:p>
        </p:txBody>
      </p:sp>
      <p:sp>
        <p:nvSpPr>
          <p:cNvPr id="5" name="Text Placeholder 4">
            <a:extLst>
              <a:ext uri="{FF2B5EF4-FFF2-40B4-BE49-F238E27FC236}">
                <a16:creationId xmlns:a16="http://schemas.microsoft.com/office/drawing/2014/main" id="{15005BBA-78AA-47B7-FE35-05504E5BEA28}"/>
              </a:ext>
            </a:extLst>
          </p:cNvPr>
          <p:cNvSpPr>
            <a:spLocks noGrp="1"/>
          </p:cNvSpPr>
          <p:nvPr>
            <p:ph type="body" sz="quarter" idx="13"/>
          </p:nvPr>
        </p:nvSpPr>
        <p:spPr>
          <a:xfrm>
            <a:off x="690933" y="1527718"/>
            <a:ext cx="7616726" cy="3948050"/>
          </a:xfrm>
        </p:spPr>
        <p:txBody>
          <a:bodyPr/>
          <a:lstStyle/>
          <a:p>
            <a:r>
              <a:rPr lang="en-IN" sz="1600" b="0" i="0" dirty="0">
                <a:solidFill>
                  <a:srgbClr val="242424"/>
                </a:solidFill>
                <a:effectLst/>
              </a:rPr>
              <a:t>Ernõ Rubik, a professor from Hungary, invented the Rubik’s Cube in 1974.</a:t>
            </a:r>
          </a:p>
          <a:p>
            <a:r>
              <a:rPr lang="en-IN" sz="1600" b="0" i="0" dirty="0">
                <a:solidFill>
                  <a:srgbClr val="242424"/>
                </a:solidFill>
                <a:effectLst/>
              </a:rPr>
              <a:t>The puzzle offers a great challenge. This is because there are approximately forty-three quintillion possible states the cube can be in, and only one correct solution.</a:t>
            </a:r>
            <a:endParaRPr lang="en-IN" sz="1600" dirty="0">
              <a:solidFill>
                <a:srgbClr val="242424"/>
              </a:solidFill>
            </a:endParaRPr>
          </a:p>
          <a:p>
            <a:r>
              <a:rPr lang="en-IN" sz="1600" b="0" i="0" dirty="0">
                <a:solidFill>
                  <a:srgbClr val="242424"/>
                </a:solidFill>
                <a:effectLst/>
              </a:rPr>
              <a:t>This number is obtained by knowing that 8 corner cuboids can be rotated in three different ways, and 12 edge cuboids can be rotated in 2 different ways.</a:t>
            </a:r>
          </a:p>
          <a:p>
            <a:endParaRPr lang="en-US" sz="1600" dirty="0"/>
          </a:p>
        </p:txBody>
      </p:sp>
      <p:sp>
        <p:nvSpPr>
          <p:cNvPr id="6" name="Text Placeholder 5">
            <a:extLst>
              <a:ext uri="{FF2B5EF4-FFF2-40B4-BE49-F238E27FC236}">
                <a16:creationId xmlns:a16="http://schemas.microsoft.com/office/drawing/2014/main" id="{58DCBAAD-3BF1-3C1F-21B3-B2D51795C0F4}"/>
              </a:ext>
            </a:extLst>
          </p:cNvPr>
          <p:cNvSpPr>
            <a:spLocks noGrp="1"/>
          </p:cNvSpPr>
          <p:nvPr>
            <p:ph type="body" sz="quarter" idx="15"/>
          </p:nvPr>
        </p:nvSpPr>
        <p:spPr/>
        <p:txBody>
          <a:bodyPr/>
          <a:lstStyle/>
          <a:p>
            <a:r>
              <a:rPr lang="en-IN" i="0" dirty="0">
                <a:solidFill>
                  <a:srgbClr val="242424"/>
                </a:solidFill>
                <a:effectLst/>
                <a:latin typeface="source-serif-pro"/>
              </a:rPr>
              <a:t>It took the inventor a month to figure out how to solve the magic cube.</a:t>
            </a:r>
            <a:endParaRPr lang="en-US" dirty="0"/>
          </a:p>
        </p:txBody>
      </p:sp>
      <p:sp>
        <p:nvSpPr>
          <p:cNvPr id="7" name="Footer Placeholder 6">
            <a:extLst>
              <a:ext uri="{FF2B5EF4-FFF2-40B4-BE49-F238E27FC236}">
                <a16:creationId xmlns:a16="http://schemas.microsoft.com/office/drawing/2014/main" id="{B47B0581-7DF4-554F-0AC1-27CACCA6447E}"/>
              </a:ext>
            </a:extLst>
          </p:cNvPr>
          <p:cNvSpPr>
            <a:spLocks noGrp="1"/>
          </p:cNvSpPr>
          <p:nvPr>
            <p:ph type="ftr" sz="quarter" idx="3"/>
          </p:nvPr>
        </p:nvSpPr>
        <p:spPr/>
        <p:txBody>
          <a:bodyPr/>
          <a:lstStyle/>
          <a:p>
            <a:pPr algn="ctr"/>
            <a:r>
              <a:rPr lang="en-US"/>
              <a:t>© 2025 Collins Aerospace. | Collins Aerospace Proprietary – for internal use only. | This document does not include any export controlled technical data.</a:t>
            </a:r>
          </a:p>
        </p:txBody>
      </p:sp>
      <p:pic>
        <p:nvPicPr>
          <p:cNvPr id="8" name="Picture 6">
            <a:extLst>
              <a:ext uri="{FF2B5EF4-FFF2-40B4-BE49-F238E27FC236}">
                <a16:creationId xmlns:a16="http://schemas.microsoft.com/office/drawing/2014/main" id="{CA26A5DD-D724-2E6F-7F71-491627FA0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3600" y="2305096"/>
            <a:ext cx="2540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AAAE1BC-EF52-A854-7F4B-2EC880E4CCDC}"/>
              </a:ext>
            </a:extLst>
          </p:cNvPr>
          <p:cNvPicPr>
            <a:picLocks noChangeAspect="1"/>
          </p:cNvPicPr>
          <p:nvPr/>
        </p:nvPicPr>
        <p:blipFill>
          <a:blip r:embed="rId3"/>
          <a:stretch>
            <a:fillRect/>
          </a:stretch>
        </p:blipFill>
        <p:spPr>
          <a:xfrm>
            <a:off x="1809905" y="3958915"/>
            <a:ext cx="5055529" cy="1371367"/>
          </a:xfrm>
          <a:prstGeom prst="rect">
            <a:avLst/>
          </a:prstGeom>
        </p:spPr>
      </p:pic>
    </p:spTree>
    <p:extLst>
      <p:ext uri="{BB962C8B-B14F-4D97-AF65-F5344CB8AC3E}">
        <p14:creationId xmlns:p14="http://schemas.microsoft.com/office/powerpoint/2010/main" val="2352089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FC7562-61CA-B63E-A9EF-F413AD31EFCF}"/>
              </a:ext>
            </a:extLst>
          </p:cNvPr>
          <p:cNvSpPr>
            <a:spLocks noGrp="1"/>
          </p:cNvSpPr>
          <p:nvPr>
            <p:ph type="body" sz="quarter" idx="13"/>
          </p:nvPr>
        </p:nvSpPr>
        <p:spPr>
          <a:xfrm>
            <a:off x="685799" y="1143000"/>
            <a:ext cx="10829543" cy="864220"/>
          </a:xfrm>
        </p:spPr>
        <p:txBody>
          <a:bodyPr/>
          <a:lstStyle/>
          <a:p>
            <a:r>
              <a:rPr lang="en-IN" sz="1400" b="0" i="0" dirty="0">
                <a:solidFill>
                  <a:srgbClr val="000000"/>
                </a:solidFill>
                <a:effectLst/>
              </a:rPr>
              <a:t>The basic moves are </a:t>
            </a:r>
            <a:r>
              <a:rPr lang="en-IN" sz="1400" b="1" i="0" dirty="0">
                <a:solidFill>
                  <a:srgbClr val="000000"/>
                </a:solidFill>
                <a:effectLst/>
              </a:rPr>
              <a:t>U</a:t>
            </a:r>
            <a:r>
              <a:rPr lang="en-IN" sz="1400" b="0" i="0" dirty="0">
                <a:solidFill>
                  <a:srgbClr val="000000"/>
                </a:solidFill>
                <a:effectLst/>
              </a:rPr>
              <a:t>p, </a:t>
            </a:r>
            <a:r>
              <a:rPr lang="en-IN" sz="1400" b="1" i="0" dirty="0">
                <a:solidFill>
                  <a:srgbClr val="000000"/>
                </a:solidFill>
                <a:effectLst/>
              </a:rPr>
              <a:t>D</a:t>
            </a:r>
            <a:r>
              <a:rPr lang="en-IN" sz="1400" b="0" i="0" dirty="0">
                <a:solidFill>
                  <a:srgbClr val="000000"/>
                </a:solidFill>
                <a:effectLst/>
              </a:rPr>
              <a:t>own, </a:t>
            </a:r>
            <a:r>
              <a:rPr lang="en-IN" sz="1400" b="1" i="0" dirty="0">
                <a:solidFill>
                  <a:srgbClr val="000000"/>
                </a:solidFill>
                <a:effectLst/>
              </a:rPr>
              <a:t>R</a:t>
            </a:r>
            <a:r>
              <a:rPr lang="en-IN" sz="1400" b="0" i="0" dirty="0">
                <a:solidFill>
                  <a:srgbClr val="000000"/>
                </a:solidFill>
                <a:effectLst/>
              </a:rPr>
              <a:t>ight, </a:t>
            </a:r>
            <a:r>
              <a:rPr lang="en-IN" sz="1400" b="1" i="0" dirty="0">
                <a:solidFill>
                  <a:srgbClr val="000000"/>
                </a:solidFill>
                <a:effectLst/>
              </a:rPr>
              <a:t>L</a:t>
            </a:r>
            <a:r>
              <a:rPr lang="en-IN" sz="1400" b="0" i="0" dirty="0">
                <a:solidFill>
                  <a:srgbClr val="000000"/>
                </a:solidFill>
                <a:effectLst/>
              </a:rPr>
              <a:t>eft, </a:t>
            </a:r>
            <a:r>
              <a:rPr lang="en-IN" sz="1400" b="1" i="0" dirty="0">
                <a:solidFill>
                  <a:srgbClr val="000000"/>
                </a:solidFill>
                <a:effectLst/>
              </a:rPr>
              <a:t>F</a:t>
            </a:r>
            <a:r>
              <a:rPr lang="en-IN" sz="1400" b="0" i="0" dirty="0">
                <a:solidFill>
                  <a:srgbClr val="000000"/>
                </a:solidFill>
                <a:effectLst/>
              </a:rPr>
              <a:t>ront, </a:t>
            </a:r>
            <a:r>
              <a:rPr lang="en-IN" sz="1400" b="1" i="0" dirty="0">
                <a:solidFill>
                  <a:srgbClr val="000000"/>
                </a:solidFill>
                <a:effectLst/>
              </a:rPr>
              <a:t>B</a:t>
            </a:r>
            <a:r>
              <a:rPr lang="en-IN" sz="1400" b="0" i="0" dirty="0">
                <a:solidFill>
                  <a:srgbClr val="000000"/>
                </a:solidFill>
                <a:effectLst/>
              </a:rPr>
              <a:t>ack.</a:t>
            </a:r>
          </a:p>
          <a:p>
            <a:pPr marL="0" indent="0">
              <a:buNone/>
            </a:pPr>
            <a:endParaRPr lang="en-IN" sz="1400" b="0" i="0" dirty="0">
              <a:solidFill>
                <a:srgbClr val="000000"/>
              </a:solidFill>
              <a:effectLst/>
            </a:endParaRPr>
          </a:p>
          <a:p>
            <a:r>
              <a:rPr lang="en-IN" sz="1400" b="0" i="0" dirty="0">
                <a:solidFill>
                  <a:srgbClr val="000000"/>
                </a:solidFill>
                <a:effectLst/>
              </a:rPr>
              <a:t>Each move means to turn that side </a:t>
            </a:r>
            <a:r>
              <a:rPr lang="en-IN" sz="1400" b="1" i="0" dirty="0">
                <a:solidFill>
                  <a:srgbClr val="000000"/>
                </a:solidFill>
                <a:effectLst/>
              </a:rPr>
              <a:t>clockwise</a:t>
            </a:r>
            <a:r>
              <a:rPr lang="en-IN" sz="1400" b="0" i="0" dirty="0">
                <a:solidFill>
                  <a:srgbClr val="000000"/>
                </a:solidFill>
                <a:effectLst/>
              </a:rPr>
              <a:t>, as if you were facing that side.</a:t>
            </a:r>
          </a:p>
          <a:p>
            <a:endParaRPr lang="en-US" sz="1400" dirty="0"/>
          </a:p>
        </p:txBody>
      </p:sp>
      <p:sp>
        <p:nvSpPr>
          <p:cNvPr id="3" name="Title 2">
            <a:extLst>
              <a:ext uri="{FF2B5EF4-FFF2-40B4-BE49-F238E27FC236}">
                <a16:creationId xmlns:a16="http://schemas.microsoft.com/office/drawing/2014/main" id="{CA0AC70D-28D4-7993-99E5-9771CC102188}"/>
              </a:ext>
            </a:extLst>
          </p:cNvPr>
          <p:cNvSpPr>
            <a:spLocks noGrp="1"/>
          </p:cNvSpPr>
          <p:nvPr>
            <p:ph type="title"/>
          </p:nvPr>
        </p:nvSpPr>
        <p:spPr/>
        <p:txBody>
          <a:bodyPr/>
          <a:lstStyle/>
          <a:p>
            <a:r>
              <a:rPr lang="en-US" dirty="0"/>
              <a:t>Understanding Notations</a:t>
            </a:r>
          </a:p>
        </p:txBody>
      </p:sp>
      <p:sp>
        <p:nvSpPr>
          <p:cNvPr id="4" name="Text Placeholder 3">
            <a:extLst>
              <a:ext uri="{FF2B5EF4-FFF2-40B4-BE49-F238E27FC236}">
                <a16:creationId xmlns:a16="http://schemas.microsoft.com/office/drawing/2014/main" id="{4B56E003-4DE3-A524-457D-C847357FCDC0}"/>
              </a:ext>
            </a:extLst>
          </p:cNvPr>
          <p:cNvSpPr>
            <a:spLocks noGrp="1"/>
          </p:cNvSpPr>
          <p:nvPr>
            <p:ph type="body" sz="quarter" idx="15"/>
          </p:nvPr>
        </p:nvSpPr>
        <p:spPr/>
        <p:txBody>
          <a:bodyPr/>
          <a:lstStyle/>
          <a:p>
            <a:r>
              <a:rPr lang="en-IN" i="0" dirty="0">
                <a:solidFill>
                  <a:srgbClr val="333333"/>
                </a:solidFill>
                <a:effectLst/>
                <a:latin typeface="rubik_regular"/>
              </a:rPr>
              <a:t>The fastest time to solve a 3x3x3 rotating puzzle cube is 3.05 seconds, achieved by Xuanyi Geng</a:t>
            </a:r>
            <a:endParaRPr lang="en-US" dirty="0"/>
          </a:p>
        </p:txBody>
      </p:sp>
      <p:sp>
        <p:nvSpPr>
          <p:cNvPr id="5" name="Footer Placeholder 4">
            <a:extLst>
              <a:ext uri="{FF2B5EF4-FFF2-40B4-BE49-F238E27FC236}">
                <a16:creationId xmlns:a16="http://schemas.microsoft.com/office/drawing/2014/main" id="{23765D72-8622-07A9-A37E-9A15540C8488}"/>
              </a:ext>
            </a:extLst>
          </p:cNvPr>
          <p:cNvSpPr>
            <a:spLocks noGrp="1"/>
          </p:cNvSpPr>
          <p:nvPr>
            <p:ph type="ftr" sz="quarter" idx="3"/>
          </p:nvPr>
        </p:nvSpPr>
        <p:spPr/>
        <p:txBody>
          <a:bodyPr/>
          <a:lstStyle/>
          <a:p>
            <a:pPr algn="ctr"/>
            <a:r>
              <a:rPr lang="en-US"/>
              <a:t>© 2025 Collins Aerospace. | Collins Aerospace Proprietary – for internal use only. | This document does not include any export controlled technical data.</a:t>
            </a:r>
          </a:p>
        </p:txBody>
      </p:sp>
      <p:pic>
        <p:nvPicPr>
          <p:cNvPr id="7" name="Picture 6">
            <a:extLst>
              <a:ext uri="{FF2B5EF4-FFF2-40B4-BE49-F238E27FC236}">
                <a16:creationId xmlns:a16="http://schemas.microsoft.com/office/drawing/2014/main" id="{C555338F-0830-322A-A24E-30539DC0F315}"/>
              </a:ext>
            </a:extLst>
          </p:cNvPr>
          <p:cNvPicPr>
            <a:picLocks noChangeAspect="1"/>
          </p:cNvPicPr>
          <p:nvPr/>
        </p:nvPicPr>
        <p:blipFill>
          <a:blip r:embed="rId2"/>
          <a:stretch>
            <a:fillRect/>
          </a:stretch>
        </p:blipFill>
        <p:spPr>
          <a:xfrm>
            <a:off x="3013308" y="2241564"/>
            <a:ext cx="5350107" cy="1136898"/>
          </a:xfrm>
          <a:prstGeom prst="rect">
            <a:avLst/>
          </a:prstGeom>
        </p:spPr>
      </p:pic>
      <p:sp>
        <p:nvSpPr>
          <p:cNvPr id="10" name="Text Placeholder 1">
            <a:extLst>
              <a:ext uri="{FF2B5EF4-FFF2-40B4-BE49-F238E27FC236}">
                <a16:creationId xmlns:a16="http://schemas.microsoft.com/office/drawing/2014/main" id="{F4C053A6-8AB4-5908-CE9F-D0FF84AC5C8F}"/>
              </a:ext>
            </a:extLst>
          </p:cNvPr>
          <p:cNvSpPr txBox="1">
            <a:spLocks/>
          </p:cNvSpPr>
          <p:nvPr/>
        </p:nvSpPr>
        <p:spPr>
          <a:xfrm>
            <a:off x="676657" y="3429000"/>
            <a:ext cx="10829543" cy="320088"/>
          </a:xfrm>
          <a:prstGeom prst="rect">
            <a:avLst/>
          </a:prstGeom>
          <a:noFill/>
        </p:spPr>
        <p:txBody>
          <a:bodyPr vert="horz" lIns="0" tIns="0" rIns="0" bIns="0" rtlCol="0">
            <a:noAutofit/>
          </a:bodyPr>
          <a:lstStyle>
            <a:lvl1pPr marL="288925" indent="-288925" algn="l" defTabSz="914400" rtl="0" eaLnBrk="1" latinLnBrk="0" hangingPunct="1">
              <a:lnSpc>
                <a:spcPct val="100000"/>
              </a:lnSpc>
              <a:spcBef>
                <a:spcPts val="0"/>
              </a:spcBef>
              <a:spcAft>
                <a:spcPts val="600"/>
              </a:spcAft>
              <a:buClrTx/>
              <a:buSzPct val="100000"/>
              <a:buFont typeface="Arial" panose="020B0604020202020204" pitchFamily="34" charset="0"/>
              <a:buChar char="•"/>
              <a:defRPr lang="en-US" sz="2800" kern="1200" baseline="0" dirty="0" smtClean="0">
                <a:solidFill>
                  <a:schemeClr val="tx1"/>
                </a:solidFill>
                <a:latin typeface="+mn-lt"/>
                <a:ea typeface="+mn-ea"/>
                <a:cs typeface="+mn-cs"/>
              </a:defRPr>
            </a:lvl1pPr>
            <a:lvl2pPr marL="569913" indent="-280988" algn="l" defTabSz="914400" rtl="0" eaLnBrk="1" latinLnBrk="0" hangingPunct="1">
              <a:lnSpc>
                <a:spcPct val="100000"/>
              </a:lnSpc>
              <a:spcBef>
                <a:spcPts val="0"/>
              </a:spcBef>
              <a:spcAft>
                <a:spcPts val="600"/>
              </a:spcAft>
              <a:buClrTx/>
              <a:buSzPct val="100000"/>
              <a:buFont typeface="Arial" panose="020B0604020202020204" pitchFamily="34" charset="0"/>
              <a:buChar char="–"/>
              <a:defRPr lang="en-US" sz="2200" kern="1200" baseline="0" dirty="0" smtClean="0">
                <a:solidFill>
                  <a:schemeClr val="tx1"/>
                </a:solidFill>
                <a:latin typeface="+mn-lt"/>
                <a:ea typeface="+mn-ea"/>
                <a:cs typeface="+mn-cs"/>
              </a:defRPr>
            </a:lvl2pPr>
            <a:lvl3pPr marL="801688" indent="-231775" algn="l" defTabSz="914400" rtl="0" eaLnBrk="1" latinLnBrk="0" hangingPunct="1">
              <a:lnSpc>
                <a:spcPct val="100000"/>
              </a:lnSpc>
              <a:spcBef>
                <a:spcPts val="0"/>
              </a:spcBef>
              <a:spcAft>
                <a:spcPts val="600"/>
              </a:spcAft>
              <a:buClrTx/>
              <a:buSzPct val="100000"/>
              <a:buFont typeface="Arial" panose="020B0604020202020204" pitchFamily="34" charset="0"/>
              <a:buChar char="•"/>
              <a:defRPr lang="en-US" sz="2200" kern="1200" baseline="0" dirty="0" smtClean="0">
                <a:solidFill>
                  <a:schemeClr val="tx1"/>
                </a:solidFill>
                <a:latin typeface="+mn-lt"/>
                <a:ea typeface="+mn-ea"/>
                <a:cs typeface="+mn-cs"/>
              </a:defRPr>
            </a:lvl3pPr>
            <a:lvl4pPr marL="1082675" indent="-280988" algn="l" defTabSz="914400" rtl="0" eaLnBrk="1" latinLnBrk="0" hangingPunct="1">
              <a:lnSpc>
                <a:spcPct val="100000"/>
              </a:lnSpc>
              <a:spcBef>
                <a:spcPts val="0"/>
              </a:spcBef>
              <a:spcAft>
                <a:spcPts val="600"/>
              </a:spcAft>
              <a:buClrTx/>
              <a:buSzPct val="100000"/>
              <a:buFont typeface="Arial" panose="020B0604020202020204" pitchFamily="34" charset="0"/>
              <a:buChar char="–"/>
              <a:defRPr lang="en-US" sz="2200" kern="1200" dirty="0" smtClean="0">
                <a:solidFill>
                  <a:schemeClr val="tx1"/>
                </a:solidFill>
                <a:latin typeface="+mn-lt"/>
                <a:ea typeface="+mn-ea"/>
                <a:cs typeface="+mn-cs"/>
              </a:defRPr>
            </a:lvl4pPr>
            <a:lvl5pPr marL="1316038" indent="-233363" algn="l" defTabSz="914400" rtl="0" eaLnBrk="1" latinLnBrk="0" hangingPunct="1">
              <a:lnSpc>
                <a:spcPct val="100000"/>
              </a:lnSpc>
              <a:spcBef>
                <a:spcPts val="0"/>
              </a:spcBef>
              <a:spcAft>
                <a:spcPts val="600"/>
              </a:spcAft>
              <a:buClrTx/>
              <a:buSzPct val="100000"/>
              <a:buFont typeface="Arial" panose="020B0604020202020204" pitchFamily="34" charset="0"/>
              <a:buChar char="•"/>
              <a:defRPr lang="en-US" sz="22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400" b="0" i="0" dirty="0">
                <a:solidFill>
                  <a:srgbClr val="000000"/>
                </a:solidFill>
                <a:effectLst/>
              </a:rPr>
              <a:t>An apostrophe (pronounced as </a:t>
            </a:r>
            <a:r>
              <a:rPr lang="en-IN" sz="1400" b="0" i="1" dirty="0">
                <a:solidFill>
                  <a:srgbClr val="000000"/>
                </a:solidFill>
                <a:effectLst/>
              </a:rPr>
              <a:t>prime</a:t>
            </a:r>
            <a:r>
              <a:rPr lang="en-IN" sz="1400" b="0" i="0" dirty="0">
                <a:solidFill>
                  <a:srgbClr val="000000"/>
                </a:solidFill>
                <a:effectLst/>
              </a:rPr>
              <a:t>) means to turn the face in the opposite direction (</a:t>
            </a:r>
            <a:r>
              <a:rPr lang="en-IN" sz="1400" b="1" i="0" dirty="0">
                <a:solidFill>
                  <a:srgbClr val="000000"/>
                </a:solidFill>
                <a:effectLst/>
              </a:rPr>
              <a:t>counter clockwise</a:t>
            </a:r>
            <a:r>
              <a:rPr lang="en-IN" sz="1400" b="0" i="0" dirty="0">
                <a:solidFill>
                  <a:srgbClr val="000000"/>
                </a:solidFill>
                <a:effectLst/>
              </a:rPr>
              <a:t>).</a:t>
            </a:r>
          </a:p>
          <a:p>
            <a:endParaRPr lang="en-IN" sz="1400" dirty="0"/>
          </a:p>
        </p:txBody>
      </p:sp>
      <p:pic>
        <p:nvPicPr>
          <p:cNvPr id="12" name="Picture 11">
            <a:extLst>
              <a:ext uri="{FF2B5EF4-FFF2-40B4-BE49-F238E27FC236}">
                <a16:creationId xmlns:a16="http://schemas.microsoft.com/office/drawing/2014/main" id="{57DFD690-B3FD-F87C-016B-BDAE5C2BEAD4}"/>
              </a:ext>
            </a:extLst>
          </p:cNvPr>
          <p:cNvPicPr>
            <a:picLocks noChangeAspect="1"/>
          </p:cNvPicPr>
          <p:nvPr/>
        </p:nvPicPr>
        <p:blipFill>
          <a:blip r:embed="rId3"/>
          <a:stretch>
            <a:fillRect/>
          </a:stretch>
        </p:blipFill>
        <p:spPr>
          <a:xfrm>
            <a:off x="3013308" y="4123892"/>
            <a:ext cx="5534481" cy="1195240"/>
          </a:xfrm>
          <a:prstGeom prst="rect">
            <a:avLst/>
          </a:prstGeom>
        </p:spPr>
      </p:pic>
    </p:spTree>
    <p:extLst>
      <p:ext uri="{BB962C8B-B14F-4D97-AF65-F5344CB8AC3E}">
        <p14:creationId xmlns:p14="http://schemas.microsoft.com/office/powerpoint/2010/main" val="2460078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3DCDFD-C480-8C0F-D64E-E3A68F9872BA}"/>
              </a:ext>
            </a:extLst>
          </p:cNvPr>
          <p:cNvSpPr>
            <a:spLocks noGrp="1"/>
          </p:cNvSpPr>
          <p:nvPr>
            <p:ph type="body" sz="quarter" idx="21"/>
          </p:nvPr>
        </p:nvSpPr>
        <p:spPr>
          <a:xfrm>
            <a:off x="695325" y="1319747"/>
            <a:ext cx="6887504" cy="590931"/>
          </a:xfrm>
        </p:spPr>
        <p:txBody>
          <a:bodyPr/>
          <a:lstStyle/>
          <a:p>
            <a:r>
              <a:rPr lang="en-US" dirty="0"/>
              <a:t>Speedcubers solve a Rubik's cube primarily using advanced methods like CFOP (also known as the Fridrich method)</a:t>
            </a:r>
          </a:p>
        </p:txBody>
      </p:sp>
      <p:sp>
        <p:nvSpPr>
          <p:cNvPr id="4" name="Title 3">
            <a:extLst>
              <a:ext uri="{FF2B5EF4-FFF2-40B4-BE49-F238E27FC236}">
                <a16:creationId xmlns:a16="http://schemas.microsoft.com/office/drawing/2014/main" id="{5E7DC3E2-762E-3A52-8455-F36F8020414A}"/>
              </a:ext>
            </a:extLst>
          </p:cNvPr>
          <p:cNvSpPr>
            <a:spLocks noGrp="1"/>
          </p:cNvSpPr>
          <p:nvPr>
            <p:ph type="title"/>
          </p:nvPr>
        </p:nvSpPr>
        <p:spPr/>
        <p:txBody>
          <a:bodyPr/>
          <a:lstStyle/>
          <a:p>
            <a:r>
              <a:rPr lang="en-IN" dirty="0">
                <a:effectLst/>
              </a:rPr>
              <a:t>How do speedcubers solve a Rubik's Cube?</a:t>
            </a:r>
            <a:br>
              <a:rPr lang="en-IN" dirty="0">
                <a:effectLst/>
              </a:rPr>
            </a:br>
            <a:endParaRPr lang="en-US" dirty="0"/>
          </a:p>
        </p:txBody>
      </p:sp>
      <p:sp>
        <p:nvSpPr>
          <p:cNvPr id="5" name="Text Placeholder 4">
            <a:extLst>
              <a:ext uri="{FF2B5EF4-FFF2-40B4-BE49-F238E27FC236}">
                <a16:creationId xmlns:a16="http://schemas.microsoft.com/office/drawing/2014/main" id="{79D13EAC-86A1-172B-FB83-A7BF1E76FB4D}"/>
              </a:ext>
            </a:extLst>
          </p:cNvPr>
          <p:cNvSpPr>
            <a:spLocks noGrp="1"/>
          </p:cNvSpPr>
          <p:nvPr>
            <p:ph type="body" sz="quarter" idx="13"/>
          </p:nvPr>
        </p:nvSpPr>
        <p:spPr>
          <a:xfrm>
            <a:off x="694944" y="2087425"/>
            <a:ext cx="6891896" cy="3227867"/>
          </a:xfrm>
        </p:spPr>
        <p:txBody>
          <a:bodyPr/>
          <a:lstStyle/>
          <a:p>
            <a:pPr marL="0" indent="0" algn="l">
              <a:buNone/>
            </a:pPr>
            <a:r>
              <a:rPr lang="en-IN" sz="1400" b="0" i="0" dirty="0">
                <a:effectLst/>
              </a:rPr>
              <a:t>The CFOP method to solve the Rubik’s Cube consists of four main steps:</a:t>
            </a:r>
          </a:p>
          <a:p>
            <a:pPr algn="l">
              <a:buFont typeface="Arial" panose="020B0604020202020204" pitchFamily="34" charset="0"/>
              <a:buChar char="•"/>
            </a:pPr>
            <a:r>
              <a:rPr lang="en-IN" sz="1400" b="1" i="0" dirty="0">
                <a:effectLst/>
              </a:rPr>
              <a:t>Cross</a:t>
            </a:r>
            <a:r>
              <a:rPr lang="en-IN" sz="1400" b="0" i="0" dirty="0">
                <a:effectLst/>
              </a:rPr>
              <a:t>: Solve a cross on one face by aligning the edge pieces with the correct centre pieces, usually forming a "+" on the white face.</a:t>
            </a:r>
          </a:p>
          <a:p>
            <a:pPr marL="0" indent="0" algn="l">
              <a:buNone/>
            </a:pPr>
            <a:endParaRPr lang="en-IN" sz="1400" b="0" i="0" dirty="0">
              <a:effectLst/>
            </a:endParaRPr>
          </a:p>
          <a:p>
            <a:pPr algn="l">
              <a:buFont typeface="Arial" panose="020B0604020202020204" pitchFamily="34" charset="0"/>
              <a:buChar char="•"/>
            </a:pPr>
            <a:r>
              <a:rPr lang="en-IN" sz="1400" b="1" i="0" dirty="0">
                <a:effectLst/>
              </a:rPr>
              <a:t>F2L (First Two Layers)</a:t>
            </a:r>
            <a:r>
              <a:rPr lang="en-IN" sz="1400" b="0" i="0" dirty="0">
                <a:effectLst/>
              </a:rPr>
              <a:t>: Simultaneously solve the first two layers by pairing up corner and edge pieces and inserting them together, making this process faster than solving layers separately.</a:t>
            </a:r>
          </a:p>
          <a:p>
            <a:pPr marL="0" indent="0" algn="l">
              <a:buNone/>
            </a:pPr>
            <a:endParaRPr lang="en-IN" sz="1400" b="0" i="0" dirty="0">
              <a:effectLst/>
            </a:endParaRPr>
          </a:p>
          <a:p>
            <a:pPr algn="l">
              <a:buFont typeface="Arial" panose="020B0604020202020204" pitchFamily="34" charset="0"/>
              <a:buChar char="•"/>
            </a:pPr>
            <a:r>
              <a:rPr lang="en-IN" sz="1400" b="1" i="0" dirty="0">
                <a:effectLst/>
              </a:rPr>
              <a:t>OLL (Orientation of the Last Layer)</a:t>
            </a:r>
            <a:r>
              <a:rPr lang="en-IN" sz="1400" b="0" i="0" dirty="0">
                <a:effectLst/>
              </a:rPr>
              <a:t>: Use algorithms to orient all last-layer pieces so their top colour faces upward, regardless of their side positions.</a:t>
            </a:r>
          </a:p>
          <a:p>
            <a:pPr marL="0" indent="0" algn="l">
              <a:buNone/>
            </a:pPr>
            <a:endParaRPr lang="en-IN" sz="1400" b="0" i="0" dirty="0">
              <a:effectLst/>
            </a:endParaRPr>
          </a:p>
          <a:p>
            <a:pPr algn="l">
              <a:buFont typeface="Arial" panose="020B0604020202020204" pitchFamily="34" charset="0"/>
              <a:buChar char="•"/>
            </a:pPr>
            <a:r>
              <a:rPr lang="en-IN" sz="1400" b="1" i="0" dirty="0">
                <a:effectLst/>
              </a:rPr>
              <a:t>PLL (Permutation of the Last Layer)</a:t>
            </a:r>
            <a:r>
              <a:rPr lang="en-IN" sz="1400" b="0" i="0" dirty="0">
                <a:effectLst/>
              </a:rPr>
              <a:t>: Apply algorithms to move the last-layer pieces into their correct places, completing the cube’s solution</a:t>
            </a:r>
          </a:p>
          <a:p>
            <a:pPr marL="0" indent="0">
              <a:buNone/>
            </a:pPr>
            <a:endParaRPr lang="en-US" sz="1400" dirty="0"/>
          </a:p>
        </p:txBody>
      </p:sp>
      <p:sp>
        <p:nvSpPr>
          <p:cNvPr id="6" name="Text Placeholder 5">
            <a:extLst>
              <a:ext uri="{FF2B5EF4-FFF2-40B4-BE49-F238E27FC236}">
                <a16:creationId xmlns:a16="http://schemas.microsoft.com/office/drawing/2014/main" id="{7E394BE9-AF69-ED0E-1F09-4D5A9FD6133B}"/>
              </a:ext>
            </a:extLst>
          </p:cNvPr>
          <p:cNvSpPr>
            <a:spLocks noGrp="1"/>
          </p:cNvSpPr>
          <p:nvPr>
            <p:ph type="body" sz="quarter" idx="15"/>
          </p:nvPr>
        </p:nvSpPr>
        <p:spPr/>
        <p:txBody>
          <a:bodyPr/>
          <a:lstStyle/>
          <a:p>
            <a:r>
              <a:rPr lang="en-IN" dirty="0">
                <a:solidFill>
                  <a:srgbClr val="242424"/>
                </a:solidFill>
                <a:latin typeface="source-serif-pro"/>
              </a:rPr>
              <a:t>A</a:t>
            </a:r>
            <a:r>
              <a:rPr lang="en-IN" i="0" dirty="0">
                <a:solidFill>
                  <a:srgbClr val="242424"/>
                </a:solidFill>
                <a:effectLst/>
                <a:latin typeface="source-serif-pro"/>
              </a:rPr>
              <a:t> speedcuber using CFOP can solve a cube in roughly 60 moves.</a:t>
            </a:r>
            <a:endParaRPr lang="en-US" dirty="0"/>
          </a:p>
        </p:txBody>
      </p:sp>
      <p:sp>
        <p:nvSpPr>
          <p:cNvPr id="7" name="Footer Placeholder 6">
            <a:extLst>
              <a:ext uri="{FF2B5EF4-FFF2-40B4-BE49-F238E27FC236}">
                <a16:creationId xmlns:a16="http://schemas.microsoft.com/office/drawing/2014/main" id="{1E7876A0-4B88-BC5D-0AD3-7648C60454E7}"/>
              </a:ext>
            </a:extLst>
          </p:cNvPr>
          <p:cNvSpPr>
            <a:spLocks noGrp="1"/>
          </p:cNvSpPr>
          <p:nvPr>
            <p:ph type="ftr" sz="quarter" idx="3"/>
          </p:nvPr>
        </p:nvSpPr>
        <p:spPr/>
        <p:txBody>
          <a:bodyPr/>
          <a:lstStyle/>
          <a:p>
            <a:pPr algn="ctr"/>
            <a:r>
              <a:rPr lang="en-US"/>
              <a:t>© 2025 Collins Aerospace. | Collins Aerospace Proprietary – for internal use only. | This document does not include any export controlled technical data.</a:t>
            </a:r>
          </a:p>
        </p:txBody>
      </p:sp>
      <p:pic>
        <p:nvPicPr>
          <p:cNvPr id="1032" name="Picture 8" descr="Rubik's Cube solution with advanced Fridrich (CFOP) method – Magnus Online">
            <a:extLst>
              <a:ext uri="{FF2B5EF4-FFF2-40B4-BE49-F238E27FC236}">
                <a16:creationId xmlns:a16="http://schemas.microsoft.com/office/drawing/2014/main" id="{733E8EE2-7B75-970F-1B58-24A42849E6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67"/>
          <a:stretch/>
        </p:blipFill>
        <p:spPr bwMode="auto">
          <a:xfrm>
            <a:off x="7928517" y="1750741"/>
            <a:ext cx="3717741" cy="372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5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FC0AF4-2CB8-B3D7-A470-05A9D66FFB88}"/>
              </a:ext>
            </a:extLst>
          </p:cNvPr>
          <p:cNvSpPr>
            <a:spLocks noGrp="1"/>
          </p:cNvSpPr>
          <p:nvPr>
            <p:ph type="body" sz="quarter" idx="13"/>
          </p:nvPr>
        </p:nvSpPr>
        <p:spPr>
          <a:xfrm>
            <a:off x="676657" y="1143000"/>
            <a:ext cx="10829543" cy="4315200"/>
          </a:xfrm>
        </p:spPr>
        <p:txBody>
          <a:bodyPr/>
          <a:lstStyle/>
          <a:p>
            <a:pPr algn="l">
              <a:buFont typeface="Arial" panose="020B0604020202020204" pitchFamily="34" charset="0"/>
              <a:buChar char="•"/>
            </a:pPr>
            <a:r>
              <a:rPr lang="en-IN" sz="1600" b="1" i="0" dirty="0">
                <a:effectLst/>
              </a:rPr>
              <a:t>Modular CFOP Framework:</a:t>
            </a:r>
            <a:br>
              <a:rPr lang="en-IN" sz="1600" b="0" i="0" dirty="0">
                <a:effectLst/>
              </a:rPr>
            </a:br>
            <a:r>
              <a:rPr lang="en-IN" sz="1600" b="0" i="0" dirty="0">
                <a:effectLst/>
              </a:rPr>
              <a:t>Divided the solving process into four clear phases: Cross, F2L, OLL, and PLL, reflecting expert human speedcubing strategies.</a:t>
            </a:r>
          </a:p>
          <a:p>
            <a:pPr marL="0" indent="0" algn="l">
              <a:buNone/>
            </a:pPr>
            <a:endParaRPr lang="en-IN" sz="1600" b="0" i="0" dirty="0">
              <a:effectLst/>
            </a:endParaRPr>
          </a:p>
          <a:p>
            <a:pPr algn="l">
              <a:buFont typeface="Arial" panose="020B0604020202020204" pitchFamily="34" charset="0"/>
              <a:buChar char="•"/>
            </a:pPr>
            <a:r>
              <a:rPr lang="en-IN" sz="1600" b="1" i="0" dirty="0">
                <a:effectLst/>
              </a:rPr>
              <a:t>Efficient Cube Representation:</a:t>
            </a:r>
            <a:br>
              <a:rPr lang="en-IN" sz="1600" b="0" i="0" dirty="0">
                <a:effectLst/>
              </a:rPr>
            </a:br>
            <a:r>
              <a:rPr lang="en-IN" sz="1600" b="0" i="0" dirty="0">
                <a:effectLst/>
              </a:rPr>
              <a:t>Encoded the cube state using seven 64-bit integers for rapid move simulation and compact storage.</a:t>
            </a:r>
          </a:p>
          <a:p>
            <a:pPr marL="0" indent="0" algn="l">
              <a:buNone/>
            </a:pPr>
            <a:endParaRPr lang="en-IN" sz="1600" b="0" i="0" dirty="0">
              <a:effectLst/>
            </a:endParaRPr>
          </a:p>
          <a:p>
            <a:pPr algn="l">
              <a:buFont typeface="Arial" panose="020B0604020202020204" pitchFamily="34" charset="0"/>
              <a:buChar char="•"/>
            </a:pPr>
            <a:r>
              <a:rPr lang="en-IN" sz="1600" b="1" i="0" dirty="0">
                <a:effectLst/>
              </a:rPr>
              <a:t>Custom Move Encoding &amp; Simulation:</a:t>
            </a:r>
            <a:br>
              <a:rPr lang="en-IN" sz="1600" b="0" i="0" dirty="0">
                <a:effectLst/>
              </a:rPr>
            </a:br>
            <a:r>
              <a:rPr lang="en-IN" sz="1600" b="0" i="0" dirty="0">
                <a:effectLst/>
              </a:rPr>
              <a:t>Used bitwise operations and well-defined enums to instantly apply and optimize moves, including slices and rotations.</a:t>
            </a:r>
          </a:p>
          <a:p>
            <a:pPr marL="0" indent="0" algn="l">
              <a:buNone/>
            </a:pPr>
            <a:endParaRPr lang="en-IN" sz="1600" b="0" i="0" dirty="0">
              <a:effectLst/>
            </a:endParaRPr>
          </a:p>
          <a:p>
            <a:pPr algn="l">
              <a:buFont typeface="Arial" panose="020B0604020202020204" pitchFamily="34" charset="0"/>
              <a:buChar char="•"/>
            </a:pPr>
            <a:r>
              <a:rPr lang="en-IN" sz="1600" b="1" i="0" dirty="0">
                <a:effectLst/>
              </a:rPr>
              <a:t>Phase-specific Algorithms &amp; Pattern Recognition:</a:t>
            </a:r>
            <a:br>
              <a:rPr lang="en-IN" sz="1600" b="0" i="0" dirty="0">
                <a:effectLst/>
              </a:rPr>
            </a:br>
            <a:r>
              <a:rPr lang="en-IN" sz="1600" b="0" i="0" dirty="0">
                <a:effectLst/>
              </a:rPr>
              <a:t>Implemented targeted algorithms for each phase with pattern-based recognition for OLL (29 cases) and PLL (21 cases) to automate solution steps effectively.</a:t>
            </a:r>
          </a:p>
        </p:txBody>
      </p:sp>
      <p:sp>
        <p:nvSpPr>
          <p:cNvPr id="3" name="Title 2">
            <a:extLst>
              <a:ext uri="{FF2B5EF4-FFF2-40B4-BE49-F238E27FC236}">
                <a16:creationId xmlns:a16="http://schemas.microsoft.com/office/drawing/2014/main" id="{171F7FC6-1A31-8320-4CB6-31A366FABD64}"/>
              </a:ext>
            </a:extLst>
          </p:cNvPr>
          <p:cNvSpPr>
            <a:spLocks noGrp="1"/>
          </p:cNvSpPr>
          <p:nvPr>
            <p:ph type="title"/>
          </p:nvPr>
        </p:nvSpPr>
        <p:spPr/>
        <p:txBody>
          <a:bodyPr/>
          <a:lstStyle/>
          <a:p>
            <a:r>
              <a:rPr lang="en-US" dirty="0"/>
              <a:t>Approach</a:t>
            </a:r>
          </a:p>
        </p:txBody>
      </p:sp>
      <p:sp>
        <p:nvSpPr>
          <p:cNvPr id="4" name="Text Placeholder 3">
            <a:extLst>
              <a:ext uri="{FF2B5EF4-FFF2-40B4-BE49-F238E27FC236}">
                <a16:creationId xmlns:a16="http://schemas.microsoft.com/office/drawing/2014/main" id="{9148425A-9282-2967-2BA5-D203120D545B}"/>
              </a:ext>
            </a:extLst>
          </p:cNvPr>
          <p:cNvSpPr>
            <a:spLocks noGrp="1"/>
          </p:cNvSpPr>
          <p:nvPr>
            <p:ph type="body" sz="quarter" idx="15"/>
          </p:nvPr>
        </p:nvSpPr>
        <p:spPr/>
        <p:txBody>
          <a:bodyPr/>
          <a:lstStyle/>
          <a:p>
            <a:endParaRPr lang="en-US"/>
          </a:p>
        </p:txBody>
      </p:sp>
      <p:sp>
        <p:nvSpPr>
          <p:cNvPr id="5" name="Footer Placeholder 4">
            <a:extLst>
              <a:ext uri="{FF2B5EF4-FFF2-40B4-BE49-F238E27FC236}">
                <a16:creationId xmlns:a16="http://schemas.microsoft.com/office/drawing/2014/main" id="{55614D22-D27D-7C31-7C50-53F3D925F2A6}"/>
              </a:ext>
            </a:extLst>
          </p:cNvPr>
          <p:cNvSpPr>
            <a:spLocks noGrp="1"/>
          </p:cNvSpPr>
          <p:nvPr>
            <p:ph type="ftr" sz="quarter" idx="3"/>
          </p:nvPr>
        </p:nvSpPr>
        <p:spPr/>
        <p:txBody>
          <a:body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668834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8E21DA-89B9-E7AB-DB16-EE22C7DF5C11}"/>
              </a:ext>
            </a:extLst>
          </p:cNvPr>
          <p:cNvSpPr>
            <a:spLocks noGrp="1"/>
          </p:cNvSpPr>
          <p:nvPr>
            <p:ph type="body" sz="quarter" idx="13"/>
          </p:nvPr>
        </p:nvSpPr>
        <p:spPr>
          <a:xfrm>
            <a:off x="694944" y="1115072"/>
            <a:ext cx="10829543" cy="5070776"/>
          </a:xfrm>
        </p:spPr>
        <p:txBody>
          <a:bodyPr/>
          <a:lstStyle/>
          <a:p>
            <a:pPr algn="l">
              <a:buFont typeface="Arial" panose="020B0604020202020204" pitchFamily="34" charset="0"/>
              <a:buChar char="•"/>
            </a:pPr>
            <a:r>
              <a:rPr lang="en-IN" sz="1600" b="1" i="0" dirty="0">
                <a:effectLst/>
              </a:rPr>
              <a:t>Intuitive Cross &amp; F2L:</a:t>
            </a:r>
            <a:br>
              <a:rPr lang="en-IN" sz="1600" b="0" i="0" dirty="0">
                <a:effectLst/>
              </a:rPr>
            </a:br>
            <a:r>
              <a:rPr lang="en-IN" sz="1600" b="0" i="0" dirty="0">
                <a:effectLst/>
              </a:rPr>
              <a:t>Applied an intuitive, non-table-based approach to solving the cross and first two layers, enabling flexible and minimal-move placements.</a:t>
            </a:r>
          </a:p>
          <a:p>
            <a:pPr marL="0" indent="0" algn="l">
              <a:buNone/>
            </a:pPr>
            <a:endParaRPr lang="en-IN" sz="1600" b="0" i="0" dirty="0">
              <a:effectLst/>
            </a:endParaRPr>
          </a:p>
          <a:p>
            <a:pPr algn="l">
              <a:buFont typeface="Arial" panose="020B0604020202020204" pitchFamily="34" charset="0"/>
              <a:buChar char="•"/>
            </a:pPr>
            <a:r>
              <a:rPr lang="en-IN" sz="1600" b="1" i="0" dirty="0">
                <a:effectLst/>
              </a:rPr>
              <a:t>Move Sequence Optimization:</a:t>
            </a:r>
            <a:br>
              <a:rPr lang="en-IN" sz="1600" b="0" i="0" dirty="0">
                <a:effectLst/>
              </a:rPr>
            </a:br>
            <a:r>
              <a:rPr lang="en-IN" sz="1600" b="0" i="0" dirty="0">
                <a:effectLst/>
              </a:rPr>
              <a:t>Merged redundant moves (e.g., R R → R2), eliminated unnecessary steps, producing human-readable and efficient output.</a:t>
            </a:r>
          </a:p>
          <a:p>
            <a:pPr marL="0" indent="0" algn="l">
              <a:buNone/>
            </a:pPr>
            <a:endParaRPr lang="en-IN" sz="1600" b="0" i="0" dirty="0">
              <a:effectLst/>
            </a:endParaRPr>
          </a:p>
          <a:p>
            <a:pPr algn="l">
              <a:buFont typeface="Arial" panose="020B0604020202020204" pitchFamily="34" charset="0"/>
              <a:buChar char="•"/>
            </a:pPr>
            <a:r>
              <a:rPr lang="en-IN" sz="1600" b="1" i="0" dirty="0">
                <a:effectLst/>
              </a:rPr>
              <a:t>Cross-platform Interfaces:</a:t>
            </a:r>
            <a:br>
              <a:rPr lang="en-IN" sz="1600" b="0" i="0" dirty="0">
                <a:effectLst/>
              </a:rPr>
            </a:br>
            <a:r>
              <a:rPr lang="en-IN" sz="1600" b="0" i="0" dirty="0">
                <a:effectLst/>
              </a:rPr>
              <a:t>Supported both command-line and Web Assembly interfaces for wide accessibility and practical usability.</a:t>
            </a:r>
          </a:p>
          <a:p>
            <a:pPr marL="0" indent="0" algn="l">
              <a:buNone/>
            </a:pPr>
            <a:endParaRPr lang="en-IN" sz="1600" b="0" i="0" dirty="0">
              <a:effectLst/>
            </a:endParaRPr>
          </a:p>
          <a:p>
            <a:pPr algn="l">
              <a:buFont typeface="Arial" panose="020B0604020202020204" pitchFamily="34" charset="0"/>
              <a:buChar char="•"/>
            </a:pPr>
            <a:r>
              <a:rPr lang="en-IN" sz="1600" b="1" i="0" dirty="0">
                <a:effectLst/>
              </a:rPr>
              <a:t>Robust Testing &amp; Validation:</a:t>
            </a:r>
            <a:br>
              <a:rPr lang="en-IN" sz="1600" b="0" i="0" dirty="0">
                <a:effectLst/>
              </a:rPr>
            </a:br>
            <a:r>
              <a:rPr lang="en-IN" sz="1600" b="0" i="0" dirty="0">
                <a:effectLst/>
              </a:rPr>
              <a:t>Ensured 100% solve success over many random scrambles through rigorous testing and error handling at each solving stage.</a:t>
            </a:r>
          </a:p>
        </p:txBody>
      </p:sp>
      <p:sp>
        <p:nvSpPr>
          <p:cNvPr id="4" name="Text Placeholder 3">
            <a:extLst>
              <a:ext uri="{FF2B5EF4-FFF2-40B4-BE49-F238E27FC236}">
                <a16:creationId xmlns:a16="http://schemas.microsoft.com/office/drawing/2014/main" id="{4EDEDDCB-5257-AF04-6CC7-8CF5410C34AC}"/>
              </a:ext>
            </a:extLst>
          </p:cNvPr>
          <p:cNvSpPr>
            <a:spLocks noGrp="1"/>
          </p:cNvSpPr>
          <p:nvPr>
            <p:ph type="body" sz="quarter" idx="15"/>
          </p:nvPr>
        </p:nvSpPr>
        <p:spPr/>
        <p:txBody>
          <a:bodyPr/>
          <a:lstStyle/>
          <a:p>
            <a:endParaRPr lang="en-US" dirty="0"/>
          </a:p>
        </p:txBody>
      </p:sp>
      <p:sp>
        <p:nvSpPr>
          <p:cNvPr id="5" name="Footer Placeholder 4">
            <a:extLst>
              <a:ext uri="{FF2B5EF4-FFF2-40B4-BE49-F238E27FC236}">
                <a16:creationId xmlns:a16="http://schemas.microsoft.com/office/drawing/2014/main" id="{3B29DC9F-0ECD-F97C-1A88-4055451EF3B3}"/>
              </a:ext>
            </a:extLst>
          </p:cNvPr>
          <p:cNvSpPr>
            <a:spLocks noGrp="1"/>
          </p:cNvSpPr>
          <p:nvPr>
            <p:ph type="ftr" sz="quarter" idx="3"/>
          </p:nvPr>
        </p:nvSpPr>
        <p:spPr/>
        <p:txBody>
          <a:body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3659621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EE0F03-C5C9-5321-B275-D59A0F8F6969}"/>
              </a:ext>
            </a:extLst>
          </p:cNvPr>
          <p:cNvSpPr>
            <a:spLocks noGrp="1"/>
          </p:cNvSpPr>
          <p:nvPr>
            <p:ph type="body" sz="quarter" idx="13"/>
          </p:nvPr>
        </p:nvSpPr>
        <p:spPr>
          <a:xfrm>
            <a:off x="676657" y="1143000"/>
            <a:ext cx="10829543" cy="4488416"/>
          </a:xfrm>
        </p:spPr>
        <p:txBody>
          <a:bodyPr/>
          <a:lstStyle/>
          <a:p>
            <a:pPr marL="0" indent="0">
              <a:buNone/>
            </a:pPr>
            <a:r>
              <a:rPr lang="en-IN" sz="1400" dirty="0">
                <a:effectLst/>
              </a:rPr>
              <a:t>The most ingenious part of this implementation is how it represents the cube state. Instead of using a traditional 3D array, it uses </a:t>
            </a:r>
            <a:r>
              <a:rPr lang="en-IN" sz="1400" b="1" dirty="0">
                <a:effectLst/>
              </a:rPr>
              <a:t>seven 64-bit integers</a:t>
            </a:r>
            <a:r>
              <a:rPr lang="en-IN" sz="1400" dirty="0">
                <a:effectLst/>
              </a:rPr>
              <a:t>:</a:t>
            </a:r>
          </a:p>
          <a:p>
            <a:pPr marL="0" indent="0">
              <a:buNone/>
            </a:pPr>
            <a:endParaRPr lang="en-IN" sz="1400" dirty="0">
              <a:effectLst/>
              <a:latin typeface="Helvetica" pitchFamily="2" charset="0"/>
            </a:endParaRPr>
          </a:p>
          <a:p>
            <a:pPr marL="0" indent="0">
              <a:buNone/>
            </a:pPr>
            <a:r>
              <a:rPr lang="en-IN" sz="1050" dirty="0">
                <a:effectLst/>
                <a:latin typeface="Consolas" panose="020B0609020204030204" pitchFamily="49" charset="0"/>
                <a:ea typeface="Verdana" panose="020B0604030504040204" pitchFamily="34" charset="0"/>
                <a:cs typeface="Consolas" panose="020B0609020204030204" pitchFamily="49" charset="0"/>
              </a:rPr>
              <a:t>        </a:t>
            </a:r>
            <a:r>
              <a:rPr lang="en-IN" sz="1400" b="1" i="1" dirty="0">
                <a:solidFill>
                  <a:srgbClr val="FF0000"/>
                </a:solidFill>
                <a:effectLst/>
                <a:latin typeface="Consolas" panose="020B0609020204030204" pitchFamily="49" charset="0"/>
                <a:ea typeface="Verdana" panose="020B0604030504040204" pitchFamily="34" charset="0"/>
                <a:cs typeface="Consolas" panose="020B0609020204030204" pitchFamily="49" charset="0"/>
              </a:rPr>
              <a:t>uint64_t stickers[7];</a:t>
            </a:r>
          </a:p>
          <a:p>
            <a:pPr marL="0" indent="0">
              <a:buNone/>
            </a:pPr>
            <a:endParaRPr lang="en-IN" sz="1050" dirty="0">
              <a:effectLst/>
              <a:latin typeface="Consolas" panose="020B0609020204030204" pitchFamily="49" charset="0"/>
              <a:ea typeface="Verdana" panose="020B0604030504040204" pitchFamily="34" charset="0"/>
              <a:cs typeface="Consolas" panose="020B0609020204030204" pitchFamily="49" charset="0"/>
            </a:endParaRPr>
          </a:p>
          <a:p>
            <a:pPr marL="0" indent="0">
              <a:buNone/>
            </a:pPr>
            <a:r>
              <a:rPr lang="en-IN" sz="1400" b="1" dirty="0">
                <a:effectLst/>
              </a:rPr>
              <a:t>Why this design is brilliant:</a:t>
            </a:r>
            <a:endParaRPr lang="en-IN" sz="1400" dirty="0">
              <a:effectLst/>
            </a:endParaRPr>
          </a:p>
          <a:p>
            <a:pPr>
              <a:lnSpc>
                <a:spcPct val="150000"/>
              </a:lnSpc>
            </a:pPr>
            <a:r>
              <a:rPr lang="en-IN" sz="1400" b="1" dirty="0">
                <a:effectLst/>
              </a:rPr>
              <a:t>6 Face Integers: Each</a:t>
            </a:r>
            <a:r>
              <a:rPr lang="en-IN" sz="1400" dirty="0">
                <a:effectLst/>
              </a:rPr>
              <a:t> of the first 6 integers represents one face of the cube</a:t>
            </a:r>
          </a:p>
          <a:p>
            <a:pPr>
              <a:lnSpc>
                <a:spcPct val="150000"/>
              </a:lnSpc>
            </a:pPr>
            <a:r>
              <a:rPr lang="en-IN" sz="1400" b="1" dirty="0">
                <a:effectLst/>
              </a:rPr>
              <a:t>8 Stickers per Face: Each</a:t>
            </a:r>
            <a:r>
              <a:rPr lang="en-IN" sz="1400" dirty="0">
                <a:effectLst/>
              </a:rPr>
              <a:t> face stores 8 outer stickers (centre pieces don't move in basic solving)</a:t>
            </a:r>
          </a:p>
          <a:p>
            <a:pPr>
              <a:lnSpc>
                <a:spcPct val="150000"/>
              </a:lnSpc>
            </a:pPr>
            <a:r>
              <a:rPr lang="en-IN" sz="1400" b="1" dirty="0">
                <a:effectLst/>
              </a:rPr>
              <a:t>8 Bits per Sticker: Each</a:t>
            </a:r>
            <a:r>
              <a:rPr lang="en-IN" sz="1400" dirty="0">
                <a:effectLst/>
              </a:rPr>
              <a:t> sticker colour is encoded in 8 bits</a:t>
            </a:r>
            <a:endParaRPr lang="en-IN" sz="1050" dirty="0">
              <a:effectLst/>
            </a:endParaRPr>
          </a:p>
          <a:p>
            <a:pPr>
              <a:lnSpc>
                <a:spcPct val="150000"/>
              </a:lnSpc>
            </a:pPr>
            <a:r>
              <a:rPr lang="en-IN" sz="1400" b="1" dirty="0">
                <a:effectLst/>
              </a:rPr>
              <a:t>7th Integer for Centres</a:t>
            </a:r>
            <a:r>
              <a:rPr lang="en-IN" sz="1400" dirty="0">
                <a:effectLst/>
              </a:rPr>
              <a:t>: Allows for slice moves and wide turns by tracking centre positions </a:t>
            </a:r>
          </a:p>
          <a:p>
            <a:pPr marL="0" indent="0">
              <a:buNone/>
            </a:pPr>
            <a:endParaRPr lang="en-US" sz="1400" dirty="0"/>
          </a:p>
          <a:p>
            <a:pPr marL="0" indent="0">
              <a:lnSpc>
                <a:spcPct val="150000"/>
              </a:lnSpc>
              <a:buNone/>
            </a:pPr>
            <a:r>
              <a:rPr lang="en-IN" sz="1400" b="1" dirty="0">
                <a:effectLst/>
              </a:rPr>
              <a:t>Bit Layout in 64-bit Integer:</a:t>
            </a:r>
          </a:p>
          <a:p>
            <a:pPr marL="0" indent="0">
              <a:lnSpc>
                <a:spcPct val="150000"/>
              </a:lnSpc>
              <a:buNone/>
            </a:pPr>
            <a:r>
              <a:rPr lang="en-IN" sz="1400" b="1" dirty="0">
                <a:solidFill>
                  <a:srgbClr val="FF0000"/>
                </a:solidFill>
                <a:effectLst/>
                <a:latin typeface="Consolas" panose="020B0609020204030204" pitchFamily="49" charset="0"/>
                <a:cs typeface="Consolas" panose="020B0609020204030204" pitchFamily="49" charset="0"/>
              </a:rPr>
              <a:t>| sticker0 | sticker1 | sticker2 | sticker3 | sticker4 | sticker5 | sticker6 | sticker7 |</a:t>
            </a:r>
          </a:p>
          <a:p>
            <a:pPr marL="0" indent="0">
              <a:buNone/>
            </a:pPr>
            <a:r>
              <a:rPr lang="en-IN" sz="1400" b="1" dirty="0">
                <a:solidFill>
                  <a:srgbClr val="FF0000"/>
                </a:solidFill>
                <a:effectLst/>
                <a:latin typeface="Consolas" panose="020B0609020204030204" pitchFamily="49" charset="0"/>
                <a:cs typeface="Consolas" panose="020B0609020204030204" pitchFamily="49" charset="0"/>
              </a:rPr>
              <a:t>| 8bits    | 8bits    | 8bits    | 8bits    | 8bits    | 8bits    | 8bits    | 8bits    |</a:t>
            </a:r>
          </a:p>
          <a:p>
            <a:pPr marL="0" indent="0">
              <a:buNone/>
            </a:pPr>
            <a:endParaRPr lang="en-IN" sz="1400" dirty="0">
              <a:effectLst/>
              <a:latin typeface="Helvetica" pitchFamily="2" charset="0"/>
            </a:endParaRPr>
          </a:p>
        </p:txBody>
      </p:sp>
      <p:sp>
        <p:nvSpPr>
          <p:cNvPr id="3" name="Title 2">
            <a:extLst>
              <a:ext uri="{FF2B5EF4-FFF2-40B4-BE49-F238E27FC236}">
                <a16:creationId xmlns:a16="http://schemas.microsoft.com/office/drawing/2014/main" id="{F63FA501-DE26-82CD-6D47-F32EFB9E6AFA}"/>
              </a:ext>
            </a:extLst>
          </p:cNvPr>
          <p:cNvSpPr>
            <a:spLocks noGrp="1"/>
          </p:cNvSpPr>
          <p:nvPr>
            <p:ph type="title"/>
          </p:nvPr>
        </p:nvSpPr>
        <p:spPr/>
        <p:txBody>
          <a:bodyPr/>
          <a:lstStyle/>
          <a:p>
            <a:r>
              <a:rPr lang="en-US" dirty="0"/>
              <a:t>Cube Representation</a:t>
            </a:r>
          </a:p>
        </p:txBody>
      </p:sp>
      <p:sp>
        <p:nvSpPr>
          <p:cNvPr id="4" name="Text Placeholder 3">
            <a:extLst>
              <a:ext uri="{FF2B5EF4-FFF2-40B4-BE49-F238E27FC236}">
                <a16:creationId xmlns:a16="http://schemas.microsoft.com/office/drawing/2014/main" id="{A6C90025-220B-F8DB-8FEA-3AEBFC95F1DB}"/>
              </a:ext>
            </a:extLst>
          </p:cNvPr>
          <p:cNvSpPr>
            <a:spLocks noGrp="1"/>
          </p:cNvSpPr>
          <p:nvPr>
            <p:ph type="body" sz="quarter" idx="15"/>
          </p:nvPr>
        </p:nvSpPr>
        <p:spPr/>
        <p:txBody>
          <a:bodyPr/>
          <a:lstStyle/>
          <a:p>
            <a:endParaRPr lang="en-US"/>
          </a:p>
        </p:txBody>
      </p:sp>
      <p:sp>
        <p:nvSpPr>
          <p:cNvPr id="5" name="Footer Placeholder 4">
            <a:extLst>
              <a:ext uri="{FF2B5EF4-FFF2-40B4-BE49-F238E27FC236}">
                <a16:creationId xmlns:a16="http://schemas.microsoft.com/office/drawing/2014/main" id="{33E0A6D0-D19A-ABC9-81DA-563162E89758}"/>
              </a:ext>
            </a:extLst>
          </p:cNvPr>
          <p:cNvSpPr>
            <a:spLocks noGrp="1"/>
          </p:cNvSpPr>
          <p:nvPr>
            <p:ph type="ftr" sz="quarter" idx="3"/>
          </p:nvPr>
        </p:nvSpPr>
        <p:spPr/>
        <p:txBody>
          <a:bodyPr/>
          <a:lstStyle/>
          <a:p>
            <a:pPr algn="ctr"/>
            <a:r>
              <a:rPr lang="en-US"/>
              <a:t>© 2025 Collins Aerospace. | Collins Aerospace Proprietary – for internal use only. | This document does not include any export controlled technical data.</a:t>
            </a:r>
          </a:p>
        </p:txBody>
      </p:sp>
    </p:spTree>
    <p:extLst>
      <p:ext uri="{BB962C8B-B14F-4D97-AF65-F5344CB8AC3E}">
        <p14:creationId xmlns:p14="http://schemas.microsoft.com/office/powerpoint/2010/main" val="2812868109"/>
      </p:ext>
    </p:extLst>
  </p:cSld>
  <p:clrMapOvr>
    <a:masterClrMapping/>
  </p:clrMapOvr>
</p:sld>
</file>

<file path=ppt/theme/theme1.xml><?xml version="1.0" encoding="utf-8"?>
<a:theme xmlns:a="http://schemas.openxmlformats.org/drawingml/2006/main" name="COL: Jurisdiction Slide">
  <a:themeElements>
    <a:clrScheme name="RTX">
      <a:dk1>
        <a:sysClr val="windowText" lastClr="000000"/>
      </a:dk1>
      <a:lt1>
        <a:sysClr val="window" lastClr="FFFFFF"/>
      </a:lt1>
      <a:dk2>
        <a:srgbClr val="000000"/>
      </a:dk2>
      <a:lt2>
        <a:srgbClr val="FFFFFF"/>
      </a:lt2>
      <a:accent1>
        <a:srgbClr val="D9D9D6"/>
      </a:accent1>
      <a:accent2>
        <a:srgbClr val="B1B3B3"/>
      </a:accent2>
      <a:accent3>
        <a:srgbClr val="63666A"/>
      </a:accent3>
      <a:accent4>
        <a:srgbClr val="7BA7BC"/>
      </a:accent4>
      <a:accent5>
        <a:srgbClr val="B7A99A"/>
      </a:accent5>
      <a:accent6>
        <a:srgbClr val="CE1126"/>
      </a:accent6>
      <a:hlink>
        <a:srgbClr val="CE1126"/>
      </a:hlink>
      <a:folHlink>
        <a:srgbClr val="61636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L-NO-TECH-DATA-presentation-template.pptx" id="{99C0F7E4-CCEA-4C8C-A6C8-A1A2BC34D1BC}" vid="{876D645B-8286-462A-9501-A512E30D175A}"/>
    </a:ext>
  </a:extLst>
</a:theme>
</file>

<file path=ppt/theme/theme2.xml><?xml version="1.0" encoding="utf-8"?>
<a:theme xmlns:a="http://schemas.openxmlformats.org/drawingml/2006/main" name="COL Masters: Covers">
  <a:themeElements>
    <a:clrScheme name="RTX">
      <a:dk1>
        <a:sysClr val="windowText" lastClr="000000"/>
      </a:dk1>
      <a:lt1>
        <a:sysClr val="window" lastClr="FFFFFF"/>
      </a:lt1>
      <a:dk2>
        <a:srgbClr val="000000"/>
      </a:dk2>
      <a:lt2>
        <a:srgbClr val="FFFFFF"/>
      </a:lt2>
      <a:accent1>
        <a:srgbClr val="D9D9D6"/>
      </a:accent1>
      <a:accent2>
        <a:srgbClr val="B1B3B3"/>
      </a:accent2>
      <a:accent3>
        <a:srgbClr val="63666A"/>
      </a:accent3>
      <a:accent4>
        <a:srgbClr val="7BA7BC"/>
      </a:accent4>
      <a:accent5>
        <a:srgbClr val="B7A99A"/>
      </a:accent5>
      <a:accent6>
        <a:srgbClr val="CE1126"/>
      </a:accent6>
      <a:hlink>
        <a:srgbClr val="CE1126"/>
      </a:hlink>
      <a:folHlink>
        <a:srgbClr val="61636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NO-TECH-DATA-presentation-template.pptx" id="{99C0F7E4-CCEA-4C8C-A6C8-A1A2BC34D1BC}" vid="{DD0F330A-81C6-4891-9E95-AB736A597DA6}"/>
    </a:ext>
  </a:extLst>
</a:theme>
</file>

<file path=ppt/theme/theme3.xml><?xml version="1.0" encoding="utf-8"?>
<a:theme xmlns:a="http://schemas.openxmlformats.org/drawingml/2006/main" name="COL Masters: Content">
  <a:themeElements>
    <a:clrScheme name="RTX">
      <a:dk1>
        <a:sysClr val="windowText" lastClr="000000"/>
      </a:dk1>
      <a:lt1>
        <a:sysClr val="window" lastClr="FFFFFF"/>
      </a:lt1>
      <a:dk2>
        <a:srgbClr val="000000"/>
      </a:dk2>
      <a:lt2>
        <a:srgbClr val="FFFFFF"/>
      </a:lt2>
      <a:accent1>
        <a:srgbClr val="D9D9D6"/>
      </a:accent1>
      <a:accent2>
        <a:srgbClr val="B1B3B3"/>
      </a:accent2>
      <a:accent3>
        <a:srgbClr val="63666A"/>
      </a:accent3>
      <a:accent4>
        <a:srgbClr val="7BA7BC"/>
      </a:accent4>
      <a:accent5>
        <a:srgbClr val="B7A99A"/>
      </a:accent5>
      <a:accent6>
        <a:srgbClr val="CE1126"/>
      </a:accent6>
      <a:hlink>
        <a:srgbClr val="CE1126"/>
      </a:hlink>
      <a:folHlink>
        <a:srgbClr val="61636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NO-TECH-DATA-presentation-template.pptx" id="{99C0F7E4-CCEA-4C8C-A6C8-A1A2BC34D1BC}" vid="{2AD6D657-B874-44EB-9275-7D5EE671E454}"/>
    </a:ext>
  </a:extLst>
</a:theme>
</file>

<file path=ppt/theme/theme4.xml><?xml version="1.0" encoding="utf-8"?>
<a:theme xmlns:a="http://schemas.openxmlformats.org/drawingml/2006/main" name="COL Masters: Section Breakers">
  <a:themeElements>
    <a:clrScheme name="RTX">
      <a:dk1>
        <a:sysClr val="windowText" lastClr="000000"/>
      </a:dk1>
      <a:lt1>
        <a:sysClr val="window" lastClr="FFFFFF"/>
      </a:lt1>
      <a:dk2>
        <a:srgbClr val="000000"/>
      </a:dk2>
      <a:lt2>
        <a:srgbClr val="FFFFFF"/>
      </a:lt2>
      <a:accent1>
        <a:srgbClr val="D9D9D6"/>
      </a:accent1>
      <a:accent2>
        <a:srgbClr val="B1B3B3"/>
      </a:accent2>
      <a:accent3>
        <a:srgbClr val="63666A"/>
      </a:accent3>
      <a:accent4>
        <a:srgbClr val="7BA7BC"/>
      </a:accent4>
      <a:accent5>
        <a:srgbClr val="B7A99A"/>
      </a:accent5>
      <a:accent6>
        <a:srgbClr val="CE1126"/>
      </a:accent6>
      <a:hlink>
        <a:srgbClr val="CE1126"/>
      </a:hlink>
      <a:folHlink>
        <a:srgbClr val="616365"/>
      </a:folHlink>
    </a:clrScheme>
    <a:fontScheme name="RT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NO-TECH-DATA-presentation-template.pptx" id="{99C0F7E4-CCEA-4C8C-A6C8-A1A2BC34D1BC}" vid="{F6C02250-43C6-44E8-A563-5546583ADF4D}"/>
    </a:ext>
  </a:extLst>
</a:theme>
</file>

<file path=ppt/theme/theme5.xml><?xml version="1.0" encoding="utf-8"?>
<a:theme xmlns:a="http://schemas.openxmlformats.org/drawingml/2006/main" name="COL: Jurisdiction Slide">
  <a:themeElements>
    <a:clrScheme name="RTX">
      <a:dk1>
        <a:sysClr val="windowText" lastClr="000000"/>
      </a:dk1>
      <a:lt1>
        <a:sysClr val="window" lastClr="FFFFFF"/>
      </a:lt1>
      <a:dk2>
        <a:srgbClr val="000000"/>
      </a:dk2>
      <a:lt2>
        <a:srgbClr val="FFFFFF"/>
      </a:lt2>
      <a:accent1>
        <a:srgbClr val="D9D9D6"/>
      </a:accent1>
      <a:accent2>
        <a:srgbClr val="B1B3B3"/>
      </a:accent2>
      <a:accent3>
        <a:srgbClr val="63666A"/>
      </a:accent3>
      <a:accent4>
        <a:srgbClr val="7BA7BC"/>
      </a:accent4>
      <a:accent5>
        <a:srgbClr val="B7A99A"/>
      </a:accent5>
      <a:accent6>
        <a:srgbClr val="CE1126"/>
      </a:accent6>
      <a:hlink>
        <a:srgbClr val="CE1126"/>
      </a:hlink>
      <a:folHlink>
        <a:srgbClr val="61636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L-NO-TECH-DATA-presentation-template.pptx" id="{99C0F7E4-CCEA-4C8C-A6C8-A1A2BC34D1BC}" vid="{E02A4A08-61C9-4923-B6A0-6E20925598B3}"/>
    </a:ext>
  </a:extLst>
</a:theme>
</file>

<file path=ppt/theme/theme6.xml><?xml version="1.0" encoding="utf-8"?>
<a:theme xmlns:a="http://schemas.openxmlformats.org/drawingml/2006/main" name="Office Theme">
  <a:themeElements>
    <a:clrScheme name="RTX">
      <a:dk1>
        <a:sysClr val="windowText" lastClr="000000"/>
      </a:dk1>
      <a:lt1>
        <a:sysClr val="window" lastClr="FFFFFF"/>
      </a:lt1>
      <a:dk2>
        <a:srgbClr val="000000"/>
      </a:dk2>
      <a:lt2>
        <a:srgbClr val="FFFFFF"/>
      </a:lt2>
      <a:accent1>
        <a:srgbClr val="D9D9D6"/>
      </a:accent1>
      <a:accent2>
        <a:srgbClr val="B1B3B3"/>
      </a:accent2>
      <a:accent3>
        <a:srgbClr val="63666A"/>
      </a:accent3>
      <a:accent4>
        <a:srgbClr val="7BA7BC"/>
      </a:accent4>
      <a:accent5>
        <a:srgbClr val="B7A99A"/>
      </a:accent5>
      <a:accent6>
        <a:srgbClr val="CE1126"/>
      </a:accent6>
      <a:hlink>
        <a:srgbClr val="CE1126"/>
      </a:hlink>
      <a:folHlink>
        <a:srgbClr val="61636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RTX">
      <a:dk1>
        <a:sysClr val="windowText" lastClr="000000"/>
      </a:dk1>
      <a:lt1>
        <a:sysClr val="window" lastClr="FFFFFF"/>
      </a:lt1>
      <a:dk2>
        <a:srgbClr val="000000"/>
      </a:dk2>
      <a:lt2>
        <a:srgbClr val="FFFFFF"/>
      </a:lt2>
      <a:accent1>
        <a:srgbClr val="D9D9D6"/>
      </a:accent1>
      <a:accent2>
        <a:srgbClr val="B1B3B3"/>
      </a:accent2>
      <a:accent3>
        <a:srgbClr val="63666A"/>
      </a:accent3>
      <a:accent4>
        <a:srgbClr val="7BA7BC"/>
      </a:accent4>
      <a:accent5>
        <a:srgbClr val="B7A99A"/>
      </a:accent5>
      <a:accent6>
        <a:srgbClr val="CE1126"/>
      </a:accent6>
      <a:hlink>
        <a:srgbClr val="CE1126"/>
      </a:hlink>
      <a:folHlink>
        <a:srgbClr val="61636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sisl xmlns:xsi="http://www.w3.org/2001/XMLSchema-instance" xmlns:xsd="http://www.w3.org/2001/XMLSchema" xmlns="http://www.boldonjames.com/2008/01/sie/internal/label" sislVersion="0" policy="cde53ac1-bf5f-4aae-9cf1-07509e23a4b0" origin="userSelected">
  <element uid="dececbd6-da3b-46fe-8f00-f9d9deea2ee1" value=""/>
  <element uid="bba94c65-ac3d-4f34-b2e1-8de11ef6f01c" value=""/>
  <element uid="a06da4da-a263-4136-b4fd-f28a17d30188" value=""/>
  <element uid="bc2b7c01-6db1-4e7d-88d1-fc61674f86fd" value=""/>
  <element uid="92e993a3-af32-4afb-aa19-3a49cdb82c7a" value=""/>
</sisl>
</file>

<file path=customXml/item2.xml><?xml version="1.0" encoding="utf-8"?>
<p:properties xmlns:p="http://schemas.microsoft.com/office/2006/metadata/properties" xmlns:xsi="http://www.w3.org/2001/XMLSchema-instance" xmlns:pc="http://schemas.microsoft.com/office/infopath/2007/PartnerControls">
  <documentManagement>
    <VIOLATION xmlns="1f014d26-b0c9-4719-9c4e-6e631f7a801d">FALSE</VIOLATION>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A49450BF7B11147AA8C116BA14E6848" ma:contentTypeVersion="3" ma:contentTypeDescription="Create a new document." ma:contentTypeScope="" ma:versionID="2f526d967ba0e1a83719eb98f719f691">
  <xsd:schema xmlns:xsd="http://www.w3.org/2001/XMLSchema" xmlns:xs="http://www.w3.org/2001/XMLSchema" xmlns:p="http://schemas.microsoft.com/office/2006/metadata/properties" xmlns:ns2="1f014d26-b0c9-4719-9c4e-6e631f7a801d" targetNamespace="http://schemas.microsoft.com/office/2006/metadata/properties" ma:root="true" ma:fieldsID="ea5744fd6d356973943a54517c57327b" ns2:_="">
    <xsd:import namespace="1f014d26-b0c9-4719-9c4e-6e631f7a801d"/>
    <xsd:element name="properties">
      <xsd:complexType>
        <xsd:sequence>
          <xsd:element name="documentManagement">
            <xsd:complexType>
              <xsd:all>
                <xsd:element ref="ns2:MediaServiceMetadata" minOccurs="0"/>
                <xsd:element ref="ns2:MediaServiceFastMetadata" minOccurs="0"/>
                <xsd:element ref="ns2:VIOL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014d26-b0c9-4719-9c4e-6e631f7a80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VIOLATION" ma:index="10" nillable="true" ma:displayName="VIOLATION" ma:internalName="VIOLAT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WrappedLabelHistory xmlns:xsi="http://www.w3.org/2001/XMLSchema-instance" xmlns:xsd="http://www.w3.org/2001/XMLSchema" xmlns="http://www.boldonjames.com/2016/02/Classifier/internal/wrappedLabelHistory">
  <Value>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VVNcbnJwMDI0MTU4MjwvVXNlck5hbWU+PERhdGVUaW1lPjIvMTIvMjAyMCAyOjQ5OjE3IFBNPC9EYXRlVGltZT48TGFiZWxTdHJpbmc+T3JpZ2luIEp1cmlzZGljdGlvbjogVVMgPC9MYWJlbFN0cmluZz48L2l0ZW0+PGl0ZW0+PHNpc2wgc2lzbFZlcnNpb249IjAiIHBvbGljeT0iY2RlNTNhYzEtYmY1Zi00YWFlLTljZjEtMDc1MDllMjNhNGIwIiBvcmlnaW49InVzZXJTZWxlY3RlZCI+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VVNcbnJwMDI0MTU4MjwvVXNlck5hbWU+PERhdGVUaW1lPjIvMTIvMjAyMCAzOjAzOjA5IFBNPC9EYXRlVGltZT48TGFiZWxTdHJpbmc+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PGVsZW1lbnQgdWlkPSJjMjA2ZDVmYS1hZWUxLTRmNjQtODlkOS1mODFlNGQ3YjNhY2MiIHZhbHVlPSIiIHhtbG5zPSJodHRwOi8vd3d3LmJvbGRvbmphbWVzLmNvbS8yMDA4LzAxL3NpZS9pbnRlcm5hbC9sYWJlbCIgLz48L3Npc2w+PFVzZXJOYW1lPlVTXG5ycDAyNDE1ODI8L1VzZXJOYW1lPjxEYXRlVGltZT4yLzEyLzIwMjAgMzoyODo1NyBQTTwvRGF0ZVRpbWU+PExhYmVsU3RyaW5nPk9yaWdpbiBKdXJpc2RpY3Rpb246IFVTICB8IFJheXRoZW9uIFByb3ByaWV0YXJ5IHwgUGVyIEN1cnJlbnQgUmF5dGhlb24gUG9saWN5IChSUC1PR0MtMDM1KSB8IFVTLUlUQVIgQ29udHJvbGxlZCB8IFBlciBDdXJyZW50IFJheXRoZW9uIFBvbGljeSAoUEktT0dDLUdUQy01MDA0KT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PGVsZW1lbnQgdWlkPSI5MmU5OTNhMy1hZjMyLTRhZmItYWExOS0zYTQ5Y2RiODJjN2EiIHZhbHVlPSIiIHhtbG5zPSJodHRwOi8vd3d3LmJvbGRvbmphbWVzLmNvbS8yMDA4LzAxL3NpZS9pbnRlcm5hbC9sYWJlbCIgLz48L3Npc2w+PFVzZXJOYW1lPlVTXG5ycDAyNDE1ODI8L1VzZXJOYW1lPjxEYXRlVGltZT4yLzE0LzIwMjAgNDo0Mjo0NCBQTTwvRGF0ZVRpbWU+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PGVsZW1lbnQgdWlkPSJjMjA2ZDVmYS1hZWUxLTRmNjQtODlkOS1mODFlNGQ3YjNhY2MiIHZhbHVlPSIiIHhtbG5zPSJodHRwOi8vd3d3LmJvbGRvbmphbWVzLmNvbS8yMDA4LzAxL3NpZS9pbnRlcm5hbC9sYWJlbCIgLz48L3Npc2w+PFVzZXJOYW1lPlVTXG5ycDAyNDE1ODI8L1VzZXJOYW1lPjxEYXRlVGltZT4yLzE0LzIwMjAgNjoyOTozNCBQTTwvRGF0ZVRpbWU+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PC9zaXNsPjxVc2VyTmFtZT5VU1xucnAwMjQxNTgyPC9Vc2VyTmFtZT48RGF0ZVRpbWU+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PGl0ZW0+PHNpc2wgc2lzbFZlcnNpb249IjAiIHBvbGljeT0iY2RlNTNhYzEtYmY1Zi00YWFlLTljZjEtMDc1MDllMjNhNGIwIiBvcmlnaW49InVzZXJTZWxlY3RlZCI+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VVNcbnJwMDI0MTU4MjwvVXNlck5hbWU+PERhdGVUaW1lPjIvMTgvMjAyMCA0OjU4OjI4IFBNPC9EYXRlVGltZT48TGFiZWxTdHJpbmc+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PC9zaXNsPjxVc2VyTmFtZT5VU1xucnAwMjQxNTgyPC9Vc2VyTmFtZT48RGF0ZVRpbWU+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PGVsZW1lbnQgdWlkPSI5MmU5OTNhMy1hZjMyLTRhZmItYWExOS0zYTQ5Y2RiODJjN2EiIHZhbHVlPSIiIHhtbG5zPSJodHRwOi8vd3d3LmJvbGRvbmphbWVzLmNvbS8yMDA4LzAxL3NpZS9pbnRlcm5hbC9sYWJlbCIgLz48L3Npc2w+PFVzZXJOYW1lPlVTXG5ycDAyNDE1ODI8L1VzZXJOYW1lPjxEYXRlVGltZT4zLzcvMjAyMCA4OjIzOjM2IFBNPC9EYXRlVGltZT48TGFiZWxTdHJpbmc+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PC9zaXNsPjxVc2VyTmFtZT5VU1xucnAwMjQxNTgyPC9Vc2VyTmFtZT48RGF0ZVRpbWU+My83LzIwMjAgODoyNDo0OSBQTTwvRGF0ZVRpbWU+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PC9zaXNsPjxVc2VyTmFtZT5VU1wxMTAzMDg1PC9Vc2VyTmFtZT48RGF0ZVRpbWU+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PGl0ZW0+PHNpc2wgc2lzbFZlcnNpb249IjAiIHBvbGljeT0iY2RlNTNhYzEtYmY1Zi00YWFlLTljZjEtMDc1MDllMjNhNGIwIiBvcmlnaW49InVzZXJTZWxlY3RlZCIgLz48VXNlck5hbWU+VVNcMTEwMzA4NTwvVXNlck5hbWU+PERhdGVUaW1lPjMvMTMvMjAyMCAxMDowMjo0NCBQTTwvRGF0ZVRpbWU+PExhYmVsU3RyaW5nPlRoaXMgYXJ0aWZhY3QgaGFzIG5vIGNsYXNzaWZpY2F0aW9uLjwvTGFiZWxTdHJpbmc+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PGVsZW1lbnQgdWlkPSI5MmU5OTNhMy1hZjMyLTRhZmItYWExOS0zYTQ5Y2RiODJjN2EiIHZhbHVlPSIiIHhtbG5zPSJodHRwOi8vd3d3LmJvbGRvbmphbWVzLmNvbS8yMDA4LzAxL3NpZS9pbnRlcm5hbC9sYWJlbCIgLz48L3Npc2w+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PGVsZW1lbnQgdWlkPSJhYWZjOWE5NS1lZTVkLTQ4N2MtOWM0ZS02N2E1MzgwZjI5OTEiIHZhbHVlPSIiIHhtbG5zPSJodHRwOi8vd3d3LmJvbGRvbmphbWVzLmNvbS8yMDA4LzAxL3NpZS9pbnRlcm5hbC9sYWJlbCIgLz48L3Npc2w+PFVzZXJOYW1lPlVTXG5ycDAyNDE1ODI8L1VzZXJOYW1lPjxEYXRlVGltZT4zLzIzLzIwMjAgNzo1ODoxOSBQTTwvRGF0ZVRpbWU+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PGl0ZW0+PHNpc2wgc2lzbFZlcnNpb249IjAiIHBvbGljeT0iY2RlNTNhYzEtYmY1Zi00YWFlLTljZjEtMDc1MDllMjNhNGIwIiBvcmlnaW49InVzZXJTZWxlY3RlZCI+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VVNcbnJwMDI0MTU4MjwvVXNlck5hbWU+PERhdGVUaW1lPjMvMjMvMjAyMCA4OjQ4OjA4IFBNPC9EYXRlVGltZT48TGFiZWxTdHJpbmc+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My8yMy8yMDIwIDEwOjE1OjQwIFBNPC9EYXRlVGltZT48TGFiZWxTdHJpbmc+VGhpcyBhcnRpZmFjdCBoYXMgbm8gY2xhc3NpZmljYXRpb24uPC9MYWJlbFN0cmluZz48L2l0ZW0+PGl0ZW0+PHNpc2wgc2lzbFZlcnNpb249IjAiIHBvbGljeT0iY2RlNTNhYzEtYmY1Zi00YWFlLTljZjEtMDc1MDllMjNhNGIwIiBvcmlnaW49ImRlZmF1bHRWYWx1ZSI+PGVsZW1lbnQgdWlkPSJiYmE5NGM2NS1hYzNkLTRmMzQtYjJlMS04ZGUxMWVmNmYwMWMiIHZhbHVlPSIiIHhtbG5zPSJodHRwOi8vd3d3LmJvbGRvbmphbWVzLmNvbS8yMDA4LzAxL3NpZS9pbnRlcm5hbC9sYWJlbCIgLz48L3Npc2w+PFVzZXJOYW1lPlVTXG5ycDAyNDE1ODI8L1VzZXJOYW1lPjxEYXRlVGltZT40LzIwLzIwMjAgNDoyOToyMyBQTTwvRGF0ZVRpbWU+PExhYmVsU3RyaW5nPk9yaWdpbiBKdXJpc2RpY3Rpb246IFVTIDwvTGFiZWxTdHJpbmc+PC9pdGVtPjxpdGVtPjxzaXNsIHNpc2xWZXJzaW9uPSIwIiBwb2xpY3k9ImNkZTUzYWMxLWJmNWYtNGFhZS05Y2YxLTA3NTA5ZTIzYTRiMCIgb3JpZ2luPSJ1c2VyU2VsZWN0ZWQiIC8+PFVzZXJOYW1lPlVTXDExMDMwODU8L1VzZXJOYW1lPjxEYXRlVGltZT40LzIwLzIwMjAgNjozMjo1MCBQTTwvRGF0ZVRpbWU+PExhYmVsU3RyaW5nPlRoaXMgYXJ0aWZhY3QgaGFzIG5vIGNsYXNzaWZpY2F0aW9uLjwvTGFiZWxTdHJpbmc+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PC9zaXNsPjxVc2VyTmFtZT5VU1x2YWExMDUwPC9Vc2VyTmFtZT48RGF0ZVRpbWU+MTIvMTYvMjAyMCA1OjIyOjIzIFBNPC9EYXRlVGltZT48TGFiZWxTdHJpbmc+T3JpZ2luIEp1cmlzZGljdGlvbjogVVMgPC9MYWJlbFN0cmluZz48L2l0ZW0+PGl0ZW0+PHNpc2wgc2lzbFZlcnNpb249IjAiIHBvbGljeT0iY2RlNTNhYzEtYmY1Zi00YWFlLTljZjEtMDc1MDllMjNhNGIwIiBvcmlnaW49InVzZXJTZWxlY3RlZCI+PGVsZW1lbnQgdWlkPSJiYmE5NGM2NS1hYzNkLTRmMzQtYjJlMS04ZGUxMWVmNmYwMWMiIHZhbHVlPSIiIHhtbG5zPSJodHRwOi8vd3d3LmJvbGRvbmphbWVzLmNvbS8yMDA4LzAxL3NpZS9pbnRlcm5hbC9sYWJlbCIgLz48ZWxlbWVudCB1aWQ9ImRlY2VjYmQ2LWRhM2ItNDZmZS04ZjAwLWY5ZDlkZWVhMmVlMSIgdmFsdWU9IiIgeG1sbnM9Imh0dHA6Ly93d3cuYm9sZG9uamFtZXMuY29tLzIwMDgvMDEvc2llL2ludGVybmFsL2xhYmVsIiAvPjxlbGVtZW50IHVpZD0iYmJiZjdiZjQtNGY0Zi00MTg5LTljNWUtNjUwMTVkZThhNmFkIiB2YWx1ZT0iIiB4bWxucz0iaHR0cDovL3d3dy5ib2xkb25qYW1lcy5jb20vMjAwOC8wMS9zaWUvaW50ZXJuYWwvbGFiZWwiIC8+PGVsZW1lbnQgdWlkPSJmYjk5MTMwOC1hM2RlLTQwYTgtOTY3Yi0wOTIyMzM0MjQxYmE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VVNcdmFhMTA1MDwvVXNlck5hbWU+PERhdGVUaW1lPjEyLzE3LzIwMjAgMTo1NDo0NiBQTTwvRGF0ZVRpbWU+PExhYmVsU3RyaW5nPk9yaWdpbiBKdXJpc2RpY3Rpb246IFVTICB8IFVucmVzdHJpY3RlZCBDb250ZW50IHwgTm8gbWFya2luZyBhcHBsaWVkIGJ5IHRoaXMgdG9vbC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iAvPjxVc2VyTmFtZT5VU1wxMTYxMTEzPC9Vc2VyTmFtZT48RGF0ZVRpbWU+Ni8xLzIwMjMgMjo0OTo1NCBQTTwvRGF0ZVRpbWU+PExhYmVsU3RyaW5nPlRoaXMgYXJ0aWZhY3QgaGFzIG5vIGNsYXNzaWZpY2F0aW9uLjwvTGFiZWxTdHJpbmc+PC9pdGVtPjxpdGVtPjxzaXNsIHNpc2xWZXJzaW9uPSIwIiBwb2xpY3k9ImNkZTUzYWMxLWJmNWYtNGFhZS05Y2YxLTA3NTA5ZTIzYTRiMCIgb3JpZ2luPSJ1c2VyU2VsZWN0ZWQiPjxlbGVtZW50IHVpZD0iZGVjZWNiZDYtZGEzYi00NmZlLThmMDAtZjlkOWRlZWEyZWUxIiB2YWx1ZT0iIiB4bWxucz0iaHR0cDovL3d3dy5ib2xkb25qYW1lcy5jb20vMjAwOC8wMS9zaWUvaW50ZXJuYWwvbGFiZWwiIC8+PGVsZW1lbnQgdWlkPSJhNGE5ZjM4Mi04Y2VjLTQwYmItYTljMy1jMTg3NmRlZDlkZWU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ZDc1OWNkN2EtYjU3Yy00MmU0LTlhNDktOWI4MmEyMzM3NTc5IiB2YWx1ZT0iIiB4bWxucz0iaHR0cDovL3d3dy5ib2xkb25qYW1lcy5jb20vMjAwOC8wMS9zaWUvaW50ZXJuYWwvbGFiZWwiIC8+PGVsZW1lbnQgdWlkPSI5MmU5OTNhMy1hZjMyLTRhZmItYWExOS0zYTQ5Y2RiODJjN2EiIHZhbHVlPSIiIHhtbG5zPSJodHRwOi8vd3d3LmJvbGRvbmphbWVzLmNvbS8yMDA4LzAxL3NpZS9pbnRlcm5hbC9sYWJlbCIgLz48L3Npc2w+PFVzZXJOYW1lPlVTXDExNjExMTM8L1VzZXJOYW1lPjxEYXRlVGltZT42LzYvMjAyMyA3OjEwOjE1IFBNPC9EYXRlVGltZT48TGFiZWxTdHJpbmc+T3JpZ2luIEp1cmlzZGljdGlvbjogVVMgfCBVbnJlc3RyaWN0ZWQgQ29udGVudCB8IFJheXRoZW9uIFRlY2hub2xvZ2llcyAoQ29ycG9yYXRlIE9ubHkpIHwgTm9uLUV4cG9ydCBDb250cm9sbGVkIFRlY2huaWNhbCBJbmZvcm1hdGlvbiAoRVhJTSBEZXRlcm1pbmVkIE9ubHkpIHwgTm8gbWFya2luZyBhcHBsaWVkIGJ5IHRoZSB0b29sPC9MYWJlbFN0cmluZz48L2l0ZW0+PGl0ZW0+PHNpc2wgc2lzbFZlcnNpb249IjAiIHBvbGljeT0iY2RlNTNhYzEtYmY1Zi00YWFlLTljZjEtMDc1MDllMjNhNGIwIiBvcmlnaW49InVzZXJTZWxlY3RlZCI+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PGVsZW1lbnQgdWlkPSJhY2Y5ZWNjMy0wZjQ1LTQyMzQtYTkwZC1lNDM2OGZhY2Q5ODEiIHZhbHVlPSIiIHhtbG5zPSJodHRwOi8vd3d3LmJvbGRvbmphbWVzLmNvbS8yMDA4LzAxL3NpZS9pbnRlcm5hbC9sYWJlbCIgLz48ZWxlbWVudCB1aWQ9ImE0YTlmMzgyLThjZWMtNDBiYi1hOWMzLWMxODc2ZGVkOWRlZSIgdmFsdWU9IiIgeG1sbnM9Imh0dHA6Ly93d3cuYm9sZG9uamFtZXMuY29tLzIwMDgvMDEvc2llL2ludGVybmFsL2xhYmVsIiAvPjwvc2lzbD48VXNlck5hbWU+VVNcMTE2MTExMzwvVXNlck5hbWU+PERhdGVUaW1lPjYvNi8yMDIzIDc6MTA6MzIgUE08L0RhdGVUaW1lPjxMYWJlbFN0cmluZz5PcmlnaW4gSnVyaXNkaWN0aW9uOiBVUyB8IENvbXBhbnkgVXNlL0ludGVybmFsIFVzZSBPbmx5IHwgUmF5dGhlb24gVGVjaG5vbG9naWVzIChDb3Jwb3JhdGUgT25seSkgfCBPdGhlciBJbmZvcm1hdGlvbiAoTm90IFJlcXVpcmluZyBhbiBFeHBvcnQgQ29udHJvbCBNYXJraW5nKSB8IE5vIG1hcmtpbmcgYXBwbGllZCBieSB0aGUgdG9vbDwvTGFiZWxTdHJpbmc+PC9pdGVtPjxpdGVtPjxzaXNsIHNpc2xWZXJzaW9uPSIwIiBwb2xpY3k9ImNkZTUzYWMxLWJmNWYtNGFhZS05Y2YxLTA3NTA5ZTIzYTRiMCIgb3JpZ2luPSJ1c2VyU2VsZWN0ZWQiIC8+PFVzZXJOYW1lPlVTXDExNjExMTM8L1VzZXJOYW1lPjxEYXRlVGltZT42LzYvMjAyMyA4OjE3OjQwIFBNPC9EYXRlVGltZT48TGFiZWxTdHJpbmc+VGhpcyBhcnRpZmFjdCBoYXMgbm8gY2xhc3NpZmljYXRpb24uPC9MYWJlbFN0cmluZz48L2l0ZW0+PGl0ZW0+PHNpc2wgc2lzbFZlcnNpb249IjAiIHBvbGljeT0iY2RlNTNhYzEtYmY1Zi00YWFlLTljZjEtMDc1MDllMjNhNGIwIiBvcmlnaW49ImRlZmF1bHRWYWx1ZSI+PGVsZW1lbnQgdWlkPSJiYmE5NGM2NS1hYzNkLTRmMzQtYjJlMS04ZGUxMWVmNmYwMWMiIHZhbHVlPSIiIHhtbG5zPSJodHRwOi8vd3d3LmJvbGRvbmphbWVzLmNvbS8yMDA4LzAxL3NpZS9pbnRlcm5hbC9sYWJlbCIgLz48L3Npc2w+PFVzZXJOYW1lPlVTXDExNjExMTM8L1VzZXJOYW1lPjxEYXRlVGltZT42LzIwLzIwMjMgNDoxNTozOCBQTTwvRGF0ZVRpbWU+PExhYmVsU3RyaW5nPk9yaWdpbiBKdXJpc2RpY3Rpb246IFVTPC9MYWJlbFN0cmluZz48L2l0ZW0+PGl0ZW0+PHNpc2wgc2lzbFZlcnNpb249IjAiIHBvbGljeT0iY2RlNTNhYzEtYmY1Zi00YWFlLTljZjEtMDc1MDllMjNhNGIwIiBvcmlnaW49InVzZXJTZWxlY3RlZCI+PGVsZW1lbnQgdWlkPSJiYmE5NGM2NS1hYzNkLTRmMzQtYjJlMS04ZGUxMWVmNmYwMW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TI3ZjY3MWYtMDQ1YS00OWQyLWIyMzgtNGYzY2EyZTBiMGJiIiB2YWx1ZT0iIiB4bWxucz0iaHR0cDovL3d3dy5ib2xkb25qYW1lcy5jb20vMjAwOC8wMS9zaWUvaW50ZXJuYWwvbGFiZWwiIC8+PC9zaXNsPjxVc2VyTmFtZT5BRFhVXEUyMTE2MTExMzwvVXNlck5hbWU+PERhdGVUaW1lPjgvMTQvMjAyMyAxOjQ5OjI0IFBNPC9EYXRlVGltZT48TGFiZWxTdHJpbmc+RXhwb3J0IENvbnRyb2wgQ291bnRyeTogVVMgIHwgQ29tcGFueSBVc2UgfCBSYXl0aGVvbiBUZWNobm9sb2dpZXMgfCBPdGhlciBJbmZvcm1hdGlvbiAoTm90IFJlcXVpcmluZyBhbiBFeHBvcnQgQ29udHJvbCBNYXJraW5nKSB8IE5vIHZpc3VhbCBtYXJraW5nIGFwcGxpZWQgYnkgdGhlIHRvb2wgfCBObyBUZWNoIERhdGE8L0xhYmVsU3RyaW5nPjwvaXRlbT48aXRlbT48c2lzbCBzaXNsVmVyc2lvbj0iMCIgcG9saWN5PSJjZGU1M2FjMS1iZjVmLTRhYWUtOWNmMS0wNzUwOWUyM2E0YjAiIG9yaWdpbj0idXNlclNlbGVjdGVkIj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PC9zaXNsPjxVc2VyTmFtZT5BRFhVXEUyMTE2MTExMzwvVXNlck5hbWU+PERhdGVUaW1lPjgvMTcvMjAyMyAyOjI0OjQzIFBNPC9EYXRlVGltZT48TGFiZWxTdHJpbmc+RXhwb3J0IENvbnRyb2wgQ291bnRyeTogVVMgIHwgQ29tcGFueSBVc2UvSW50ZXJuYWwgVXNlIE9ubHkgfCBSVFggQ29ycG9yYXRpb24gKENvcnBvcmF0ZSkgfCBPdGhlciBJbmZvcm1hdGlvbiAoTm90IFJlcXVpcmluZyBhbiBFeHBvcnQgQ29udHJvbCBNYXJraW5nKSB8IE5vIHZpc3VhbCBtYXJraW5nIGFwcGxpZWQgYnkgdGhlIHRvb2w8L0xhYmVsU3RyaW5nPjwvaXRlbT48aXRlbT48c2lzbCBzaXNsVmVyc2lvbj0iMCIgcG9saWN5PSJjZGU1M2FjMS1iZjVmLTRhYWUtOWNmMS0wNzUwOWUyM2E0YjAiIG9yaWdpbj0idXNlclNlbGVjdGVkIj48ZWxlbWVudCB1aWQ9ImRlY2VjYmQ2LWRhM2ItNDZmZS04ZjAwLWY5ZDlkZWVhMmVlMSIgdmFsdWU9IiIgeG1sbnM9Imh0dHA6Ly93d3cuYm9sZG9uamFtZXMuY29tLzIwMDgvMDEvc2llL2ludGVybmFsL2xhYmVsIiAvPjxlbGVtZW50IHVpZD0iYmJhOTRjNjUtYWMzZC00ZjM0LWIyZTEtOGRlMTFlZjZmMDFjIiB2YWx1ZT0iIiB4bWxucz0iaHR0cDovL3d3dy5ib2xkb25qYW1lcy5jb20vMjAwOC8wMS9zaWUvaW50ZXJuYWwvbGFiZWwiIC8+PGVsZW1lbnQgdWlkPSJhMDZkYTRkYS1hMjYzLTQxMzYtYjRmZC1mMjhhMTdkMzAxODg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PC9zaXNsPjxVc2VyTmFtZT5BRFhVXEUyMTE2MTExMzwvVXNlck5hbWU+PERhdGVUaW1lPjEyLzI4LzIwMjQgMjo0MzowOSBQTTwvRGF0ZVRpbWU+PExhYmVsU3RyaW5nPkV4cG9ydCBDb250cm9sIENvdW50cnk6IFVTICB8IFVucmVzdHJpY3RlZCBDb250ZW50IHwgVXNlIFByZWV4aXN0aW5nIE1hcmtpbmcgKG5vdCBhcHBsaWVkIGJ5IHRoaXMgdG9vbCkgfCBPdGhlciBJbmZvcm1hdGlvbiAoTm90IFJlcXVpcmluZyBhbiBFeHBvcnQgQ29udHJvbCBNYXJraW5nKSB8IE5vIHZpc3VhbCBtYXJraW5nIGFwcGxpZWQgYnkgdGhlIHRvb2w8L0xhYmVsU3RyaW5nPjwvaXRlbT48L2xhYmVsSGlzdG9yeT4=</Value>
</WrappedLabelHistory>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E9627E5-DB7D-46FA-B88C-40AF094D1F62}">
  <ds:schemaRefs>
    <ds:schemaRef ds:uri="http://www.w3.org/2001/XMLSchema"/>
    <ds:schemaRef ds:uri="http://www.boldonjames.com/2008/01/sie/internal/label"/>
  </ds:schemaRefs>
</ds:datastoreItem>
</file>

<file path=customXml/itemProps2.xml><?xml version="1.0" encoding="utf-8"?>
<ds:datastoreItem xmlns:ds="http://schemas.openxmlformats.org/officeDocument/2006/customXml" ds:itemID="{2AE5F23F-329C-4DBF-9D60-45A5F548688A}">
  <ds:schemaRefs>
    <ds:schemaRef ds:uri="1f014d26-b0c9-4719-9c4e-6e631f7a801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768F78F-F636-41F0-9B4F-B3053C21A3B1}">
  <ds:schemaRefs>
    <ds:schemaRef ds:uri="1f014d26-b0c9-4719-9c4e-6e631f7a801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EADD14C4-DDAD-426C-A577-B7F88C24A91D}">
  <ds:schemaRefs>
    <ds:schemaRef ds:uri="http://www.boldonjames.com/2016/02/Classifier/internal/wrappedLabelHistory"/>
    <ds:schemaRef ds:uri="http://www.w3.org/2001/XMLSchema"/>
  </ds:schemaRefs>
</ds:datastoreItem>
</file>

<file path=customXml/itemProps5.xml><?xml version="1.0" encoding="utf-8"?>
<ds:datastoreItem xmlns:ds="http://schemas.openxmlformats.org/officeDocument/2006/customXml" ds:itemID="{4F85E5AD-1BCC-408B-B532-7B415316D2C0}">
  <ds:schemaRefs>
    <ds:schemaRef ds:uri="http://schemas.microsoft.com/sharepoint/v3/contenttype/forms"/>
  </ds:schemaRefs>
</ds:datastoreItem>
</file>

<file path=docMetadata/LabelInfo.xml><?xml version="1.0" encoding="utf-8"?>
<clbl:labelList xmlns:clbl="http://schemas.microsoft.com/office/2020/mipLabelMetadata">
  <clbl:label id="{4447dd6a-a4a1-440b-a6a3-9124ef1ee017}" enabled="1" method="Privileged" siteId="{7a18110d-ef9b-4274-acef-e62ab0fe28ed}" contentBits="0" removed="0"/>
</clbl:labelList>
</file>

<file path=docProps/app.xml><?xml version="1.0" encoding="utf-8"?>
<Properties xmlns="http://schemas.openxmlformats.org/officeDocument/2006/extended-properties" xmlns:vt="http://schemas.openxmlformats.org/officeDocument/2006/docPropsVTypes">
  <Template>blank</Template>
  <TotalTime>383</TotalTime>
  <Words>2892</Words>
  <Application>Microsoft Macintosh PowerPoint</Application>
  <PresentationFormat>Widescreen</PresentationFormat>
  <Paragraphs>244</Paragraphs>
  <Slides>22</Slides>
  <Notes>2</Notes>
  <HiddenSlides>0</HiddenSlides>
  <MMClips>1</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22</vt:i4>
      </vt:variant>
    </vt:vector>
  </HeadingPairs>
  <TitlesOfParts>
    <vt:vector size="35" baseType="lpstr">
      <vt:lpstr>Arial</vt:lpstr>
      <vt:lpstr>Calibri</vt:lpstr>
      <vt:lpstr>Cambria</vt:lpstr>
      <vt:lpstr>Consolas</vt:lpstr>
      <vt:lpstr>Courier New</vt:lpstr>
      <vt:lpstr>Helvetica</vt:lpstr>
      <vt:lpstr>rubik_regular</vt:lpstr>
      <vt:lpstr>source-serif-pro</vt:lpstr>
      <vt:lpstr>COL: Jurisdiction Slide</vt:lpstr>
      <vt:lpstr>COL Masters: Covers</vt:lpstr>
      <vt:lpstr>COL Masters: Content</vt:lpstr>
      <vt:lpstr>COL Masters: Section Breakers</vt:lpstr>
      <vt:lpstr>COL: Jurisdiction Slide</vt:lpstr>
      <vt:lpstr>PowerPoint Presentation</vt:lpstr>
      <vt:lpstr>CFOP based Rubik’s Cube Solver</vt:lpstr>
      <vt:lpstr>Solve Rubik’s Cube</vt:lpstr>
      <vt:lpstr>Understanding Rubik’s Cube</vt:lpstr>
      <vt:lpstr>Understanding Notations</vt:lpstr>
      <vt:lpstr>How do speedcubers solve a Rubik's Cube? </vt:lpstr>
      <vt:lpstr>Approach</vt:lpstr>
      <vt:lpstr>PowerPoint Presentation</vt:lpstr>
      <vt:lpstr>Cube Representation</vt:lpstr>
      <vt:lpstr>Move Engine</vt:lpstr>
      <vt:lpstr>Pseudocode for a move operation</vt:lpstr>
      <vt:lpstr>Solving Algorithm (CFOP)</vt:lpstr>
      <vt:lpstr>PowerPoint Presentation</vt:lpstr>
      <vt:lpstr>PowerPoint Presentation</vt:lpstr>
      <vt:lpstr>PowerPoint Presentation</vt:lpstr>
      <vt:lpstr>Algorithm Efficiency </vt:lpstr>
      <vt:lpstr>PowerPoint Presentation</vt:lpstr>
      <vt:lpstr>Web Interface</vt:lpstr>
      <vt:lpstr>Web Integration</vt:lpstr>
      <vt:lpstr>Differentiating factor</vt:lpstr>
      <vt:lpstr>Conclusion</vt:lpstr>
      <vt:lpstr>References</vt:lpstr>
    </vt:vector>
  </TitlesOfParts>
  <Company>Collins Aerospace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Murthy, Ramakrishnan (IND)</dc:creator>
  <cp:keywords>https:/corpid.rtx.com</cp:keywords>
  <dc:description>Mar. 2025</dc:description>
  <cp:lastModifiedBy>Chintan Lad</cp:lastModifiedBy>
  <cp:revision>6</cp:revision>
  <dcterms:created xsi:type="dcterms:W3CDTF">2025-07-11T03:39:18Z</dcterms:created>
  <dcterms:modified xsi:type="dcterms:W3CDTF">2025-08-01T21:54:45Z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d11ccf89-9507-4f51-9f46-aad6600adf14</vt:lpwstr>
  </property>
  <property fmtid="{D5CDD505-2E9C-101B-9397-08002B2CF9AE}" pid="3" name="bjSaver">
    <vt:lpwstr>A2AB0OuaTTiL2YVHw3qxYann2Jd9uCN6</vt:lpwstr>
  </property>
  <property fmtid="{D5CDD505-2E9C-101B-9397-08002B2CF9AE}" pid="4" name="bjClsUserRVM">
    <vt:lpwstr>[]</vt:lpwstr>
  </property>
  <property fmtid="{D5CDD505-2E9C-101B-9397-08002B2CF9AE}" pid="5" name="MSIP_Label_4447dd6a-a4a1-440b-a6a3-9124ef1ee017_Enabled">
    <vt:lpwstr>true</vt:lpwstr>
  </property>
  <property fmtid="{D5CDD505-2E9C-101B-9397-08002B2CF9AE}" pid="6" name="MSIP_Label_4447dd6a-a4a1-440b-a6a3-9124ef1ee017_SetDate">
    <vt:lpwstr>2022-12-09T16:32:43Z</vt:lpwstr>
  </property>
  <property fmtid="{D5CDD505-2E9C-101B-9397-08002B2CF9AE}" pid="7" name="MSIP_Label_4447dd6a-a4a1-440b-a6a3-9124ef1ee017_Method">
    <vt:lpwstr>Privileged</vt:lpwstr>
  </property>
  <property fmtid="{D5CDD505-2E9C-101B-9397-08002B2CF9AE}" pid="8" name="MSIP_Label_4447dd6a-a4a1-440b-a6a3-9124ef1ee017_Name">
    <vt:lpwstr>NO TECH DATA</vt:lpwstr>
  </property>
  <property fmtid="{D5CDD505-2E9C-101B-9397-08002B2CF9AE}" pid="9" name="MSIP_Label_4447dd6a-a4a1-440b-a6a3-9124ef1ee017_SiteId">
    <vt:lpwstr>7a18110d-ef9b-4274-acef-e62ab0fe28ed</vt:lpwstr>
  </property>
  <property fmtid="{D5CDD505-2E9C-101B-9397-08002B2CF9AE}" pid="10" name="MSIP_Label_4447dd6a-a4a1-440b-a6a3-9124ef1ee017_ActionId">
    <vt:lpwstr>9a5bf9cd-cf11-4485-9abb-891aabd778e5</vt:lpwstr>
  </property>
  <property fmtid="{D5CDD505-2E9C-101B-9397-08002B2CF9AE}" pid="11" name="MSIP_Label_4447dd6a-a4a1-440b-a6a3-9124ef1ee017_ContentBits">
    <vt:lpwstr>0</vt:lpwstr>
  </property>
  <property fmtid="{D5CDD505-2E9C-101B-9397-08002B2CF9AE}" pid="12" name="ContentTypeId">
    <vt:lpwstr>0x010100FA49450BF7B11147AA8C116BA14E6848</vt:lpwstr>
  </property>
  <property fmtid="{D5CDD505-2E9C-101B-9397-08002B2CF9AE}" pid="13" name="bjLabelHistoryID">
    <vt:lpwstr>{EADD14C4-DDAD-426C-A577-B7F88C24A91D}</vt:lpwstr>
  </property>
  <property fmtid="{D5CDD505-2E9C-101B-9397-08002B2CF9AE}" pid="14" name="bjDocumentSecurityLabel">
    <vt:lpwstr>Export Control Country: US  | Unrestricted Content | Use Preexisting Marking (not applied by this tool) | Other Information (Not Requiring an Export Control Marking) | No visual marking applied by the tool</vt:lpwstr>
  </property>
  <property fmtid="{D5CDD505-2E9C-101B-9397-08002B2CF9AE}" pid="15" name="bjDocumentLabelXML">
    <vt:lpwstr>&lt;?xml version="1.0" encoding="us-ascii"?&gt;&lt;sisl xmlns:xsd="http://www.w3.org/2001/XMLSchema" xmlns:xsi="http://www.w3.org/2001/XMLSchema-instance" sislVersion="0" policy="cde53ac1-bf5f-4aae-9cf1-07509e23a4b0" origin="userSelected" xmlns="http://www.boldonj</vt:lpwstr>
  </property>
  <property fmtid="{D5CDD505-2E9C-101B-9397-08002B2CF9AE}" pid="16" name="bjDocumentLabelXML-0">
    <vt:lpwstr>ames.com/2008/01/sie/internal/label" /&gt;</vt:lpwstr>
  </property>
  <property fmtid="{D5CDD505-2E9C-101B-9397-08002B2CF9AE}" pid="17" name="bjLabelRefreshRequired">
    <vt:lpwstr>FileClassifier</vt:lpwstr>
  </property>
</Properties>
</file>